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2" r:id="rId5"/>
    <p:sldId id="261" r:id="rId6"/>
    <p:sldId id="265" r:id="rId7"/>
    <p:sldId id="264" r:id="rId8"/>
    <p:sldId id="258" r:id="rId9"/>
    <p:sldId id="266" r:id="rId10"/>
    <p:sldId id="270" r:id="rId11"/>
    <p:sldId id="267" r:id="rId12"/>
    <p:sldId id="269" r:id="rId13"/>
    <p:sldId id="274" r:id="rId14"/>
    <p:sldId id="278" r:id="rId15"/>
    <p:sldId id="279" r:id="rId16"/>
    <p:sldId id="280" r:id="rId17"/>
    <p:sldId id="276" r:id="rId18"/>
    <p:sldId id="277" r:id="rId19"/>
    <p:sldId id="273" r:id="rId20"/>
    <p:sldId id="281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ED2EF-E7C9-436F-9D1F-B4282F72F3EB}" type="doc">
      <dgm:prSet loTypeId="urn:microsoft.com/office/officeart/2005/8/layout/vProcess5" loCatId="process" qsTypeId="urn:microsoft.com/office/officeart/2005/8/quickstyle/3d4" qsCatId="3D" csTypeId="urn:microsoft.com/office/officeart/2005/8/colors/colorful5" csCatId="colorful" phldr="1"/>
      <dgm:spPr/>
    </dgm:pt>
    <dgm:pt modelId="{5EB3EC44-4DBF-4BED-A671-92B4EF4021E0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pl-PL" sz="3600" dirty="0" smtClean="0">
              <a:solidFill>
                <a:schemeClr val="tx1"/>
              </a:solidFill>
            </a:rPr>
            <a:t>Ciekawość poznawcza to</a:t>
          </a:r>
          <a:endParaRPr lang="pl-PL" sz="3600" dirty="0">
            <a:solidFill>
              <a:schemeClr val="tx1"/>
            </a:solidFill>
          </a:endParaRPr>
        </a:p>
      </dgm:t>
    </dgm:pt>
    <dgm:pt modelId="{69F3A060-B6BB-4A24-BD9E-A1EFAF4BBE74}" type="parTrans" cxnId="{ACEB10EE-F222-4E5E-A83B-CCF96F5A223A}">
      <dgm:prSet/>
      <dgm:spPr/>
      <dgm:t>
        <a:bodyPr/>
        <a:lstStyle/>
        <a:p>
          <a:endParaRPr lang="pl-PL"/>
        </a:p>
      </dgm:t>
    </dgm:pt>
    <dgm:pt modelId="{C07D01F9-6F26-4565-B999-0FFA0C9C07BF}" type="sibTrans" cxnId="{ACEB10EE-F222-4E5E-A83B-CCF96F5A223A}">
      <dgm:prSet/>
      <dgm:spPr>
        <a:solidFill>
          <a:srgbClr val="92D050">
            <a:alpha val="90000"/>
          </a:srgbClr>
        </a:solidFill>
      </dgm:spPr>
      <dgm:t>
        <a:bodyPr/>
        <a:lstStyle/>
        <a:p>
          <a:endParaRPr lang="pl-PL" dirty="0"/>
        </a:p>
      </dgm:t>
    </dgm:pt>
    <dgm:pt modelId="{38B8A42D-C32B-45A0-A2F2-5E3D373F7BDA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800" dirty="0" smtClean="0">
              <a:solidFill>
                <a:schemeClr val="tx1"/>
              </a:solidFill>
            </a:rPr>
            <a:t>Skupienie uwagi na jakichś przedmiotach i zjawiskach połączone z aktywnym, nieobojętnym uczuciowo ich poznawaniem</a:t>
          </a:r>
        </a:p>
        <a:p>
          <a:endParaRPr lang="pl-PL" sz="2400" dirty="0"/>
        </a:p>
      </dgm:t>
    </dgm:pt>
    <dgm:pt modelId="{B735F3A2-A984-4D98-AF4E-0AF164E2DE69}" type="parTrans" cxnId="{7EFCC8BA-D3FB-4CCF-96B0-D5FA2F629245}">
      <dgm:prSet/>
      <dgm:spPr/>
      <dgm:t>
        <a:bodyPr/>
        <a:lstStyle/>
        <a:p>
          <a:endParaRPr lang="pl-PL"/>
        </a:p>
      </dgm:t>
    </dgm:pt>
    <dgm:pt modelId="{A6A47BE6-9995-4083-936D-90BC81212E55}" type="sibTrans" cxnId="{7EFCC8BA-D3FB-4CCF-96B0-D5FA2F629245}">
      <dgm:prSet/>
      <dgm:spPr/>
      <dgm:t>
        <a:bodyPr/>
        <a:lstStyle/>
        <a:p>
          <a:endParaRPr lang="pl-PL"/>
        </a:p>
      </dgm:t>
    </dgm:pt>
    <dgm:pt modelId="{2CC0A7CA-E180-445A-A297-6F3DAABA7156}" type="pres">
      <dgm:prSet presAssocID="{DCDED2EF-E7C9-436F-9D1F-B4282F72F3EB}" presName="outerComposite" presStyleCnt="0">
        <dgm:presLayoutVars>
          <dgm:chMax val="5"/>
          <dgm:dir/>
          <dgm:resizeHandles val="exact"/>
        </dgm:presLayoutVars>
      </dgm:prSet>
      <dgm:spPr/>
    </dgm:pt>
    <dgm:pt modelId="{3D092DA1-9E38-4C32-8D6A-AB8C2260D641}" type="pres">
      <dgm:prSet presAssocID="{DCDED2EF-E7C9-436F-9D1F-B4282F72F3EB}" presName="dummyMaxCanvas" presStyleCnt="0">
        <dgm:presLayoutVars/>
      </dgm:prSet>
      <dgm:spPr/>
    </dgm:pt>
    <dgm:pt modelId="{DBA28AFA-AA9B-41E7-A46B-4E6414652BEB}" type="pres">
      <dgm:prSet presAssocID="{DCDED2EF-E7C9-436F-9D1F-B4282F72F3EB}" presName="TwoNodes_1" presStyleLbl="node1" presStyleIdx="0" presStyleCnt="2" custScaleX="65442" custLinFactNeighborX="349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7585E1-DCAD-4D82-B49E-2030E08D559B}" type="pres">
      <dgm:prSet presAssocID="{DCDED2EF-E7C9-436F-9D1F-B4282F72F3EB}" presName="TwoNodes_2" presStyleLbl="node1" presStyleIdx="1" presStyleCnt="2" custScaleY="122224" custLinFactNeighborX="-13971" custLinFactNeighborY="-1820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C1E649-D44A-4472-9448-619FE7A61477}" type="pres">
      <dgm:prSet presAssocID="{DCDED2EF-E7C9-436F-9D1F-B4282F72F3EB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739D17-CBE7-488E-8C2F-282E1FBC2FEF}" type="pres">
      <dgm:prSet presAssocID="{DCDED2EF-E7C9-436F-9D1F-B4282F72F3EB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078B3F5-1DAE-4D00-8B3C-13A18AB7A629}" type="pres">
      <dgm:prSet presAssocID="{DCDED2EF-E7C9-436F-9D1F-B4282F72F3EB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9A97E99-08B7-4E15-BD02-E487AF5C0E38}" type="presOf" srcId="{C07D01F9-6F26-4565-B999-0FFA0C9C07BF}" destId="{FFC1E649-D44A-4472-9448-619FE7A61477}" srcOrd="0" destOrd="0" presId="urn:microsoft.com/office/officeart/2005/8/layout/vProcess5"/>
    <dgm:cxn modelId="{45AF54C9-DC00-4B62-911A-172A8B60F8DC}" type="presOf" srcId="{38B8A42D-C32B-45A0-A2F2-5E3D373F7BDA}" destId="{A47585E1-DCAD-4D82-B49E-2030E08D559B}" srcOrd="0" destOrd="0" presId="urn:microsoft.com/office/officeart/2005/8/layout/vProcess5"/>
    <dgm:cxn modelId="{ACEB10EE-F222-4E5E-A83B-CCF96F5A223A}" srcId="{DCDED2EF-E7C9-436F-9D1F-B4282F72F3EB}" destId="{5EB3EC44-4DBF-4BED-A671-92B4EF4021E0}" srcOrd="0" destOrd="0" parTransId="{69F3A060-B6BB-4A24-BD9E-A1EFAF4BBE74}" sibTransId="{C07D01F9-6F26-4565-B999-0FFA0C9C07BF}"/>
    <dgm:cxn modelId="{D40A6E34-3481-47B3-BA81-A57F2B86A91F}" type="presOf" srcId="{5EB3EC44-4DBF-4BED-A671-92B4EF4021E0}" destId="{06739D17-CBE7-488E-8C2F-282E1FBC2FEF}" srcOrd="1" destOrd="0" presId="urn:microsoft.com/office/officeart/2005/8/layout/vProcess5"/>
    <dgm:cxn modelId="{7ED8B310-BD33-4E58-81B2-17B3B5410365}" type="presOf" srcId="{DCDED2EF-E7C9-436F-9D1F-B4282F72F3EB}" destId="{2CC0A7CA-E180-445A-A297-6F3DAABA7156}" srcOrd="0" destOrd="0" presId="urn:microsoft.com/office/officeart/2005/8/layout/vProcess5"/>
    <dgm:cxn modelId="{F2BDB236-A0E4-4473-8734-082B507814EA}" type="presOf" srcId="{38B8A42D-C32B-45A0-A2F2-5E3D373F7BDA}" destId="{1078B3F5-1DAE-4D00-8B3C-13A18AB7A629}" srcOrd="1" destOrd="0" presId="urn:microsoft.com/office/officeart/2005/8/layout/vProcess5"/>
    <dgm:cxn modelId="{7EFCC8BA-D3FB-4CCF-96B0-D5FA2F629245}" srcId="{DCDED2EF-E7C9-436F-9D1F-B4282F72F3EB}" destId="{38B8A42D-C32B-45A0-A2F2-5E3D373F7BDA}" srcOrd="1" destOrd="0" parTransId="{B735F3A2-A984-4D98-AF4E-0AF164E2DE69}" sibTransId="{A6A47BE6-9995-4083-936D-90BC81212E55}"/>
    <dgm:cxn modelId="{D8E6C7BF-DDDF-4FEC-B7A5-BFB7A79F89E6}" type="presOf" srcId="{5EB3EC44-4DBF-4BED-A671-92B4EF4021E0}" destId="{DBA28AFA-AA9B-41E7-A46B-4E6414652BEB}" srcOrd="0" destOrd="0" presId="urn:microsoft.com/office/officeart/2005/8/layout/vProcess5"/>
    <dgm:cxn modelId="{FB7938FA-7DA4-4B43-83A9-4429D43AD379}" type="presParOf" srcId="{2CC0A7CA-E180-445A-A297-6F3DAABA7156}" destId="{3D092DA1-9E38-4C32-8D6A-AB8C2260D641}" srcOrd="0" destOrd="0" presId="urn:microsoft.com/office/officeart/2005/8/layout/vProcess5"/>
    <dgm:cxn modelId="{1DE777BD-A6B7-4BE3-BC97-BF564FC38CBE}" type="presParOf" srcId="{2CC0A7CA-E180-445A-A297-6F3DAABA7156}" destId="{DBA28AFA-AA9B-41E7-A46B-4E6414652BEB}" srcOrd="1" destOrd="0" presId="urn:microsoft.com/office/officeart/2005/8/layout/vProcess5"/>
    <dgm:cxn modelId="{43ACEDF7-BFA2-4AEF-ADE0-32C4F269CC30}" type="presParOf" srcId="{2CC0A7CA-E180-445A-A297-6F3DAABA7156}" destId="{A47585E1-DCAD-4D82-B49E-2030E08D559B}" srcOrd="2" destOrd="0" presId="urn:microsoft.com/office/officeart/2005/8/layout/vProcess5"/>
    <dgm:cxn modelId="{E99CE8AE-D29B-4E09-8B60-21FD2B52B8FC}" type="presParOf" srcId="{2CC0A7CA-E180-445A-A297-6F3DAABA7156}" destId="{FFC1E649-D44A-4472-9448-619FE7A61477}" srcOrd="3" destOrd="0" presId="urn:microsoft.com/office/officeart/2005/8/layout/vProcess5"/>
    <dgm:cxn modelId="{0D4DE749-131A-4D1A-A931-02B9802C7072}" type="presParOf" srcId="{2CC0A7CA-E180-445A-A297-6F3DAABA7156}" destId="{06739D17-CBE7-488E-8C2F-282E1FBC2FEF}" srcOrd="4" destOrd="0" presId="urn:microsoft.com/office/officeart/2005/8/layout/vProcess5"/>
    <dgm:cxn modelId="{E4AB38A6-25D9-4D41-9CF9-723947065123}" type="presParOf" srcId="{2CC0A7CA-E180-445A-A297-6F3DAABA7156}" destId="{1078B3F5-1DAE-4D00-8B3C-13A18AB7A62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D62A88-E814-4572-AD90-51E7F6E99CEB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</dgm:pt>
    <dgm:pt modelId="{B35F85D4-2A69-4B70-9B20-79DEB38D96FC}">
      <dgm:prSet phldrT="[Tekst]" custT="1"/>
      <dgm:spPr/>
      <dgm:t>
        <a:bodyPr/>
        <a:lstStyle/>
        <a:p>
          <a:r>
            <a:rPr lang="pl-PL" sz="2800" dirty="0" smtClean="0">
              <a:solidFill>
                <a:schemeClr val="tx1"/>
              </a:solidFill>
            </a:rPr>
            <a:t>ciekawość poznawcza</a:t>
          </a:r>
          <a:endParaRPr lang="pl-PL" sz="2800" dirty="0">
            <a:solidFill>
              <a:schemeClr val="tx1"/>
            </a:solidFill>
          </a:endParaRPr>
        </a:p>
      </dgm:t>
    </dgm:pt>
    <dgm:pt modelId="{3E867203-5DEE-4E06-9FB9-F1831C51054C}" type="parTrans" cxnId="{90B052F3-E8C6-4E7A-A46A-0A7D393F21CE}">
      <dgm:prSet/>
      <dgm:spPr/>
      <dgm:t>
        <a:bodyPr/>
        <a:lstStyle/>
        <a:p>
          <a:endParaRPr lang="pl-PL"/>
        </a:p>
      </dgm:t>
    </dgm:pt>
    <dgm:pt modelId="{14A7DE8D-ECB2-415F-9BA5-E1E97AAC9B73}" type="sibTrans" cxnId="{90B052F3-E8C6-4E7A-A46A-0A7D393F21CE}">
      <dgm:prSet/>
      <dgm:spPr/>
      <dgm:t>
        <a:bodyPr/>
        <a:lstStyle/>
        <a:p>
          <a:endParaRPr lang="pl-PL"/>
        </a:p>
      </dgm:t>
    </dgm:pt>
    <dgm:pt modelId="{F949D761-692F-43F4-A4AF-E5C56184B7E3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Zamiast mechanicznie przyswajać materiał spostrzeżeniowy -</a:t>
          </a:r>
          <a:endParaRPr lang="pl-PL" dirty="0">
            <a:solidFill>
              <a:schemeClr val="tx1"/>
            </a:solidFill>
          </a:endParaRPr>
        </a:p>
      </dgm:t>
    </dgm:pt>
    <dgm:pt modelId="{4F324549-C149-4600-802F-1C6DC3998F98}" type="parTrans" cxnId="{AC04C46B-CD68-4B1A-B6B7-BEBABB17C13B}">
      <dgm:prSet/>
      <dgm:spPr/>
      <dgm:t>
        <a:bodyPr/>
        <a:lstStyle/>
        <a:p>
          <a:endParaRPr lang="pl-PL"/>
        </a:p>
      </dgm:t>
    </dgm:pt>
    <dgm:pt modelId="{131E2CE0-D4B7-4A51-9DAA-0632E64C6127}" type="sibTrans" cxnId="{AC04C46B-CD68-4B1A-B6B7-BEBABB17C13B}">
      <dgm:prSet/>
      <dgm:spPr/>
      <dgm:t>
        <a:bodyPr/>
        <a:lstStyle/>
        <a:p>
          <a:endParaRPr lang="pl-PL"/>
        </a:p>
      </dgm:t>
    </dgm:pt>
    <dgm:pt modelId="{D9061985-0638-4F78-9ABF-2C3F702F688A}">
      <dgm:prSet phldrT="[Tekst]" custT="1"/>
      <dgm:spPr/>
      <dgm:t>
        <a:bodyPr/>
        <a:lstStyle/>
        <a:p>
          <a:r>
            <a:rPr lang="pl-PL" sz="2400" dirty="0" smtClean="0">
              <a:solidFill>
                <a:schemeClr val="tx1"/>
              </a:solidFill>
            </a:rPr>
            <a:t> czynnie w nie wnika, by je poznać.</a:t>
          </a:r>
          <a:endParaRPr lang="pl-PL" sz="2400" dirty="0">
            <a:solidFill>
              <a:schemeClr val="tx1"/>
            </a:solidFill>
          </a:endParaRPr>
        </a:p>
      </dgm:t>
    </dgm:pt>
    <dgm:pt modelId="{4D9D1F16-999D-428C-ABC5-FFAF3820BDF4}" type="parTrans" cxnId="{025D069E-7092-4687-88B0-076165252B9F}">
      <dgm:prSet/>
      <dgm:spPr/>
      <dgm:t>
        <a:bodyPr/>
        <a:lstStyle/>
        <a:p>
          <a:endParaRPr lang="pl-PL"/>
        </a:p>
      </dgm:t>
    </dgm:pt>
    <dgm:pt modelId="{CB2F8662-55D3-4E70-A08B-7C2CCEC1652C}" type="sibTrans" cxnId="{025D069E-7092-4687-88B0-076165252B9F}">
      <dgm:prSet/>
      <dgm:spPr/>
      <dgm:t>
        <a:bodyPr/>
        <a:lstStyle/>
        <a:p>
          <a:endParaRPr lang="pl-PL"/>
        </a:p>
      </dgm:t>
    </dgm:pt>
    <dgm:pt modelId="{A2FF6660-BCB8-42E0-B71F-C3B505C429B0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intensywnie go analizuje,</a:t>
          </a:r>
          <a:endParaRPr lang="pl-PL" dirty="0">
            <a:solidFill>
              <a:schemeClr val="tx1"/>
            </a:solidFill>
          </a:endParaRPr>
        </a:p>
      </dgm:t>
    </dgm:pt>
    <dgm:pt modelId="{E007B115-5A46-4AE6-89A5-37256C14BFDD}" type="parTrans" cxnId="{200A9699-6E25-4DED-BFB1-7223476FAAF4}">
      <dgm:prSet/>
      <dgm:spPr/>
      <dgm:t>
        <a:bodyPr/>
        <a:lstStyle/>
        <a:p>
          <a:endParaRPr lang="pl-PL"/>
        </a:p>
      </dgm:t>
    </dgm:pt>
    <dgm:pt modelId="{7447C9EB-C2D1-499B-A171-8772A143C7A7}" type="sibTrans" cxnId="{200A9699-6E25-4DED-BFB1-7223476FAAF4}">
      <dgm:prSet/>
      <dgm:spPr/>
      <dgm:t>
        <a:bodyPr/>
        <a:lstStyle/>
        <a:p>
          <a:endParaRPr lang="pl-PL"/>
        </a:p>
      </dgm:t>
    </dgm:pt>
    <dgm:pt modelId="{A48538D7-189F-40EF-AFDF-097820ECD236}">
      <dgm:prSet phldrT="[Tekst]"/>
      <dgm:spPr/>
      <dgm:t>
        <a:bodyPr/>
        <a:lstStyle/>
        <a:p>
          <a:r>
            <a:rPr lang="pl-PL" dirty="0" smtClean="0"/>
            <a:t> </a:t>
          </a:r>
          <a:r>
            <a:rPr lang="pl-PL" dirty="0" smtClean="0">
              <a:solidFill>
                <a:schemeClr val="tx1"/>
              </a:solidFill>
            </a:rPr>
            <a:t>samodzielnie i planowo go organizuje</a:t>
          </a:r>
          <a:endParaRPr lang="pl-PL" dirty="0">
            <a:solidFill>
              <a:schemeClr val="tx1"/>
            </a:solidFill>
          </a:endParaRPr>
        </a:p>
      </dgm:t>
    </dgm:pt>
    <dgm:pt modelId="{A5B13382-DD0F-44A1-A401-9F3B42BFFB03}" type="parTrans" cxnId="{B6C7C6B6-B2B1-49FA-90E9-CD2CA4500DEC}">
      <dgm:prSet/>
      <dgm:spPr/>
      <dgm:t>
        <a:bodyPr/>
        <a:lstStyle/>
        <a:p>
          <a:endParaRPr lang="pl-PL"/>
        </a:p>
      </dgm:t>
    </dgm:pt>
    <dgm:pt modelId="{507EF379-8FB0-4AD6-86A3-C48E88066D85}" type="sibTrans" cxnId="{B6C7C6B6-B2B1-49FA-90E9-CD2CA4500DEC}">
      <dgm:prSet/>
      <dgm:spPr/>
      <dgm:t>
        <a:bodyPr/>
        <a:lstStyle/>
        <a:p>
          <a:endParaRPr lang="pl-PL"/>
        </a:p>
      </dgm:t>
    </dgm:pt>
    <dgm:pt modelId="{47F31CF9-0DFB-4D54-B61A-55C0621A741E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dla lepszego zrozumienia i opanowania.</a:t>
          </a:r>
          <a:endParaRPr lang="pl-PL" dirty="0">
            <a:solidFill>
              <a:schemeClr val="tx1"/>
            </a:solidFill>
          </a:endParaRPr>
        </a:p>
      </dgm:t>
    </dgm:pt>
    <dgm:pt modelId="{992DF34B-BDC2-4F41-B821-BB16EE095875}" type="parTrans" cxnId="{B1FCDB72-7A7C-4AE8-AC55-1F6D78029710}">
      <dgm:prSet/>
      <dgm:spPr/>
      <dgm:t>
        <a:bodyPr/>
        <a:lstStyle/>
        <a:p>
          <a:endParaRPr lang="pl-PL"/>
        </a:p>
      </dgm:t>
    </dgm:pt>
    <dgm:pt modelId="{7D004D73-4EBD-4F60-A947-98AA7F31CAE4}" type="sibTrans" cxnId="{B1FCDB72-7A7C-4AE8-AC55-1F6D78029710}">
      <dgm:prSet/>
      <dgm:spPr/>
      <dgm:t>
        <a:bodyPr/>
        <a:lstStyle/>
        <a:p>
          <a:endParaRPr lang="pl-PL"/>
        </a:p>
      </dgm:t>
    </dgm:pt>
    <dgm:pt modelId="{DC02543B-4C5B-4C29-B01C-0235ECC92A76}">
      <dgm:prSet phldrT="[Tekst]" custT="1"/>
      <dgm:spPr/>
      <dgm:t>
        <a:bodyPr/>
        <a:lstStyle/>
        <a:p>
          <a:r>
            <a:rPr lang="pl-PL" sz="2400" dirty="0" smtClean="0">
              <a:solidFill>
                <a:schemeClr val="tx1"/>
              </a:solidFill>
            </a:rPr>
            <a:t>wyraża się w fakcie, iż człowiek zamiast biernie spostrzegać rzeczy i zjawiska,</a:t>
          </a:r>
          <a:endParaRPr lang="pl-PL" sz="2400" dirty="0">
            <a:solidFill>
              <a:schemeClr val="tx1"/>
            </a:solidFill>
          </a:endParaRPr>
        </a:p>
      </dgm:t>
    </dgm:pt>
    <dgm:pt modelId="{ABD89E2A-1574-44A1-9279-3820DB9EFF59}" type="sibTrans" cxnId="{1F88960F-EBDD-4CAF-897B-ECC794F21046}">
      <dgm:prSet/>
      <dgm:spPr/>
      <dgm:t>
        <a:bodyPr/>
        <a:lstStyle/>
        <a:p>
          <a:endParaRPr lang="pl-PL"/>
        </a:p>
      </dgm:t>
    </dgm:pt>
    <dgm:pt modelId="{A862A098-C5C0-415A-AC15-2DC65D0FEAAB}" type="parTrans" cxnId="{1F88960F-EBDD-4CAF-897B-ECC794F21046}">
      <dgm:prSet/>
      <dgm:spPr/>
      <dgm:t>
        <a:bodyPr/>
        <a:lstStyle/>
        <a:p>
          <a:endParaRPr lang="pl-PL"/>
        </a:p>
      </dgm:t>
    </dgm:pt>
    <dgm:pt modelId="{6D59D836-64CF-455B-8B8C-D38946D380EF}" type="pres">
      <dgm:prSet presAssocID="{A9D62A88-E814-4572-AD90-51E7F6E99CEB}" presName="Name0" presStyleCnt="0">
        <dgm:presLayoutVars>
          <dgm:dir/>
          <dgm:animLvl val="lvl"/>
          <dgm:resizeHandles val="exact"/>
        </dgm:presLayoutVars>
      </dgm:prSet>
      <dgm:spPr/>
    </dgm:pt>
    <dgm:pt modelId="{D62BB42E-5A86-4AA9-A7FD-2E2F1388307B}" type="pres">
      <dgm:prSet presAssocID="{47F31CF9-0DFB-4D54-B61A-55C0621A741E}" presName="boxAndChildren" presStyleCnt="0"/>
      <dgm:spPr/>
    </dgm:pt>
    <dgm:pt modelId="{98AD4970-BF49-476C-A17D-624C740324B9}" type="pres">
      <dgm:prSet presAssocID="{47F31CF9-0DFB-4D54-B61A-55C0621A741E}" presName="parentTextBox" presStyleLbl="node1" presStyleIdx="0" presStyleCnt="7"/>
      <dgm:spPr/>
      <dgm:t>
        <a:bodyPr/>
        <a:lstStyle/>
        <a:p>
          <a:endParaRPr lang="pl-PL"/>
        </a:p>
      </dgm:t>
    </dgm:pt>
    <dgm:pt modelId="{2C897F99-20A2-4C7F-8603-58B5A137A5DC}" type="pres">
      <dgm:prSet presAssocID="{507EF379-8FB0-4AD6-86A3-C48E88066D85}" presName="sp" presStyleCnt="0"/>
      <dgm:spPr/>
    </dgm:pt>
    <dgm:pt modelId="{FF0DCCCD-86F2-4878-AA6A-8372B99221A2}" type="pres">
      <dgm:prSet presAssocID="{A48538D7-189F-40EF-AFDF-097820ECD236}" presName="arrowAndChildren" presStyleCnt="0"/>
      <dgm:spPr/>
    </dgm:pt>
    <dgm:pt modelId="{571DBAAF-DBE0-4B26-8CE3-81B5FC0C95FB}" type="pres">
      <dgm:prSet presAssocID="{A48538D7-189F-40EF-AFDF-097820ECD236}" presName="parentTextArrow" presStyleLbl="node1" presStyleIdx="1" presStyleCnt="7"/>
      <dgm:spPr/>
      <dgm:t>
        <a:bodyPr/>
        <a:lstStyle/>
        <a:p>
          <a:endParaRPr lang="pl-PL"/>
        </a:p>
      </dgm:t>
    </dgm:pt>
    <dgm:pt modelId="{D4B48782-1656-4791-9CB5-B19DA596F515}" type="pres">
      <dgm:prSet presAssocID="{7447C9EB-C2D1-499B-A171-8772A143C7A7}" presName="sp" presStyleCnt="0"/>
      <dgm:spPr/>
    </dgm:pt>
    <dgm:pt modelId="{91B77511-CC2F-4B10-A7CD-50BEBA391209}" type="pres">
      <dgm:prSet presAssocID="{A2FF6660-BCB8-42E0-B71F-C3B505C429B0}" presName="arrowAndChildren" presStyleCnt="0"/>
      <dgm:spPr/>
    </dgm:pt>
    <dgm:pt modelId="{1650ECD3-23FC-4554-8D87-618DA725F60A}" type="pres">
      <dgm:prSet presAssocID="{A2FF6660-BCB8-42E0-B71F-C3B505C429B0}" presName="parentTextArrow" presStyleLbl="node1" presStyleIdx="2" presStyleCnt="7"/>
      <dgm:spPr/>
      <dgm:t>
        <a:bodyPr/>
        <a:lstStyle/>
        <a:p>
          <a:endParaRPr lang="pl-PL"/>
        </a:p>
      </dgm:t>
    </dgm:pt>
    <dgm:pt modelId="{E98C952E-44F4-48E3-BF7C-79F7F2E05C55}" type="pres">
      <dgm:prSet presAssocID="{131E2CE0-D4B7-4A51-9DAA-0632E64C6127}" presName="sp" presStyleCnt="0"/>
      <dgm:spPr/>
    </dgm:pt>
    <dgm:pt modelId="{49ABAFCE-6513-4084-914B-DB6B1EF18AB9}" type="pres">
      <dgm:prSet presAssocID="{F949D761-692F-43F4-A4AF-E5C56184B7E3}" presName="arrowAndChildren" presStyleCnt="0"/>
      <dgm:spPr/>
    </dgm:pt>
    <dgm:pt modelId="{8072953C-0F00-4B60-9624-21120652251F}" type="pres">
      <dgm:prSet presAssocID="{F949D761-692F-43F4-A4AF-E5C56184B7E3}" presName="parentTextArrow" presStyleLbl="node1" presStyleIdx="3" presStyleCnt="7"/>
      <dgm:spPr/>
      <dgm:t>
        <a:bodyPr/>
        <a:lstStyle/>
        <a:p>
          <a:endParaRPr lang="pl-PL"/>
        </a:p>
      </dgm:t>
    </dgm:pt>
    <dgm:pt modelId="{6BBB8FC9-96A4-4A12-9056-FD85CB5C2687}" type="pres">
      <dgm:prSet presAssocID="{CB2F8662-55D3-4E70-A08B-7C2CCEC1652C}" presName="sp" presStyleCnt="0"/>
      <dgm:spPr/>
    </dgm:pt>
    <dgm:pt modelId="{F8107E76-6DB2-442A-A168-B214B397F390}" type="pres">
      <dgm:prSet presAssocID="{D9061985-0638-4F78-9ABF-2C3F702F688A}" presName="arrowAndChildren" presStyleCnt="0"/>
      <dgm:spPr/>
    </dgm:pt>
    <dgm:pt modelId="{AF17FBEF-7F75-4001-808F-B7A28C9A5167}" type="pres">
      <dgm:prSet presAssocID="{D9061985-0638-4F78-9ABF-2C3F702F688A}" presName="parentTextArrow" presStyleLbl="node1" presStyleIdx="4" presStyleCnt="7"/>
      <dgm:spPr/>
      <dgm:t>
        <a:bodyPr/>
        <a:lstStyle/>
        <a:p>
          <a:endParaRPr lang="pl-PL"/>
        </a:p>
      </dgm:t>
    </dgm:pt>
    <dgm:pt modelId="{A0485F1D-73D7-4A16-A277-DADB7F6CA986}" type="pres">
      <dgm:prSet presAssocID="{ABD89E2A-1574-44A1-9279-3820DB9EFF59}" presName="sp" presStyleCnt="0"/>
      <dgm:spPr/>
    </dgm:pt>
    <dgm:pt modelId="{AEC7A8DA-2C20-4845-A8E6-A75B2D878839}" type="pres">
      <dgm:prSet presAssocID="{DC02543B-4C5B-4C29-B01C-0235ECC92A76}" presName="arrowAndChildren" presStyleCnt="0"/>
      <dgm:spPr/>
    </dgm:pt>
    <dgm:pt modelId="{48467CE5-4AD0-4330-BCBC-0D341989F3EE}" type="pres">
      <dgm:prSet presAssocID="{DC02543B-4C5B-4C29-B01C-0235ECC92A76}" presName="parentTextArrow" presStyleLbl="node1" presStyleIdx="5" presStyleCnt="7"/>
      <dgm:spPr/>
      <dgm:t>
        <a:bodyPr/>
        <a:lstStyle/>
        <a:p>
          <a:endParaRPr lang="pl-PL"/>
        </a:p>
      </dgm:t>
    </dgm:pt>
    <dgm:pt modelId="{C79379D1-885C-4137-9ED5-08E0E490E549}" type="pres">
      <dgm:prSet presAssocID="{14A7DE8D-ECB2-415F-9BA5-E1E97AAC9B73}" presName="sp" presStyleCnt="0"/>
      <dgm:spPr/>
    </dgm:pt>
    <dgm:pt modelId="{45F6E1D1-946A-4F55-8DD2-D324EDF49462}" type="pres">
      <dgm:prSet presAssocID="{B35F85D4-2A69-4B70-9B20-79DEB38D96FC}" presName="arrowAndChildren" presStyleCnt="0"/>
      <dgm:spPr/>
    </dgm:pt>
    <dgm:pt modelId="{BDD24285-95D5-4B47-8B42-44889CE01764}" type="pres">
      <dgm:prSet presAssocID="{B35F85D4-2A69-4B70-9B20-79DEB38D96FC}" presName="parentTextArrow" presStyleLbl="node1" presStyleIdx="6" presStyleCnt="7"/>
      <dgm:spPr/>
      <dgm:t>
        <a:bodyPr/>
        <a:lstStyle/>
        <a:p>
          <a:endParaRPr lang="pl-PL"/>
        </a:p>
      </dgm:t>
    </dgm:pt>
  </dgm:ptLst>
  <dgm:cxnLst>
    <dgm:cxn modelId="{3AC3688E-6156-4B85-8981-71F25DDF3A8D}" type="presOf" srcId="{A9D62A88-E814-4572-AD90-51E7F6E99CEB}" destId="{6D59D836-64CF-455B-8B8C-D38946D380EF}" srcOrd="0" destOrd="0" presId="urn:microsoft.com/office/officeart/2005/8/layout/process4"/>
    <dgm:cxn modelId="{B6C7C6B6-B2B1-49FA-90E9-CD2CA4500DEC}" srcId="{A9D62A88-E814-4572-AD90-51E7F6E99CEB}" destId="{A48538D7-189F-40EF-AFDF-097820ECD236}" srcOrd="5" destOrd="0" parTransId="{A5B13382-DD0F-44A1-A401-9F3B42BFFB03}" sibTransId="{507EF379-8FB0-4AD6-86A3-C48E88066D85}"/>
    <dgm:cxn modelId="{5390CB2C-8A78-4B82-8BB4-DFCB0D3D7D44}" type="presOf" srcId="{DC02543B-4C5B-4C29-B01C-0235ECC92A76}" destId="{48467CE5-4AD0-4330-BCBC-0D341989F3EE}" srcOrd="0" destOrd="0" presId="urn:microsoft.com/office/officeart/2005/8/layout/process4"/>
    <dgm:cxn modelId="{200A9699-6E25-4DED-BFB1-7223476FAAF4}" srcId="{A9D62A88-E814-4572-AD90-51E7F6E99CEB}" destId="{A2FF6660-BCB8-42E0-B71F-C3B505C429B0}" srcOrd="4" destOrd="0" parTransId="{E007B115-5A46-4AE6-89A5-37256C14BFDD}" sibTransId="{7447C9EB-C2D1-499B-A171-8772A143C7A7}"/>
    <dgm:cxn modelId="{AC04C46B-CD68-4B1A-B6B7-BEBABB17C13B}" srcId="{A9D62A88-E814-4572-AD90-51E7F6E99CEB}" destId="{F949D761-692F-43F4-A4AF-E5C56184B7E3}" srcOrd="3" destOrd="0" parTransId="{4F324549-C149-4600-802F-1C6DC3998F98}" sibTransId="{131E2CE0-D4B7-4A51-9DAA-0632E64C6127}"/>
    <dgm:cxn modelId="{FF976D50-0344-4E05-8A55-D0A102185D9A}" type="presOf" srcId="{F949D761-692F-43F4-A4AF-E5C56184B7E3}" destId="{8072953C-0F00-4B60-9624-21120652251F}" srcOrd="0" destOrd="0" presId="urn:microsoft.com/office/officeart/2005/8/layout/process4"/>
    <dgm:cxn modelId="{14925F34-626B-4D82-86DB-E3442141D5F1}" type="presOf" srcId="{D9061985-0638-4F78-9ABF-2C3F702F688A}" destId="{AF17FBEF-7F75-4001-808F-B7A28C9A5167}" srcOrd="0" destOrd="0" presId="urn:microsoft.com/office/officeart/2005/8/layout/process4"/>
    <dgm:cxn modelId="{90B052F3-E8C6-4E7A-A46A-0A7D393F21CE}" srcId="{A9D62A88-E814-4572-AD90-51E7F6E99CEB}" destId="{B35F85D4-2A69-4B70-9B20-79DEB38D96FC}" srcOrd="0" destOrd="0" parTransId="{3E867203-5DEE-4E06-9FB9-F1831C51054C}" sibTransId="{14A7DE8D-ECB2-415F-9BA5-E1E97AAC9B73}"/>
    <dgm:cxn modelId="{98BBDDDA-8AD4-449E-8F81-42A365B1550D}" type="presOf" srcId="{B35F85D4-2A69-4B70-9B20-79DEB38D96FC}" destId="{BDD24285-95D5-4B47-8B42-44889CE01764}" srcOrd="0" destOrd="0" presId="urn:microsoft.com/office/officeart/2005/8/layout/process4"/>
    <dgm:cxn modelId="{1F88960F-EBDD-4CAF-897B-ECC794F21046}" srcId="{A9D62A88-E814-4572-AD90-51E7F6E99CEB}" destId="{DC02543B-4C5B-4C29-B01C-0235ECC92A76}" srcOrd="1" destOrd="0" parTransId="{A862A098-C5C0-415A-AC15-2DC65D0FEAAB}" sibTransId="{ABD89E2A-1574-44A1-9279-3820DB9EFF59}"/>
    <dgm:cxn modelId="{2CC4CF57-88A9-49FB-BDCB-FF20EFA3FCE7}" type="presOf" srcId="{47F31CF9-0DFB-4D54-B61A-55C0621A741E}" destId="{98AD4970-BF49-476C-A17D-624C740324B9}" srcOrd="0" destOrd="0" presId="urn:microsoft.com/office/officeart/2005/8/layout/process4"/>
    <dgm:cxn modelId="{CFBDC2C3-CAE9-45B9-BB47-C379117D1BBB}" type="presOf" srcId="{A2FF6660-BCB8-42E0-B71F-C3B505C429B0}" destId="{1650ECD3-23FC-4554-8D87-618DA725F60A}" srcOrd="0" destOrd="0" presId="urn:microsoft.com/office/officeart/2005/8/layout/process4"/>
    <dgm:cxn modelId="{B1FCDB72-7A7C-4AE8-AC55-1F6D78029710}" srcId="{A9D62A88-E814-4572-AD90-51E7F6E99CEB}" destId="{47F31CF9-0DFB-4D54-B61A-55C0621A741E}" srcOrd="6" destOrd="0" parTransId="{992DF34B-BDC2-4F41-B821-BB16EE095875}" sibTransId="{7D004D73-4EBD-4F60-A947-98AA7F31CAE4}"/>
    <dgm:cxn modelId="{08740C27-A04A-4AB6-A009-C52FCC899F85}" type="presOf" srcId="{A48538D7-189F-40EF-AFDF-097820ECD236}" destId="{571DBAAF-DBE0-4B26-8CE3-81B5FC0C95FB}" srcOrd="0" destOrd="0" presId="urn:microsoft.com/office/officeart/2005/8/layout/process4"/>
    <dgm:cxn modelId="{025D069E-7092-4687-88B0-076165252B9F}" srcId="{A9D62A88-E814-4572-AD90-51E7F6E99CEB}" destId="{D9061985-0638-4F78-9ABF-2C3F702F688A}" srcOrd="2" destOrd="0" parTransId="{4D9D1F16-999D-428C-ABC5-FFAF3820BDF4}" sibTransId="{CB2F8662-55D3-4E70-A08B-7C2CCEC1652C}"/>
    <dgm:cxn modelId="{EAC02422-2C73-4BBD-8021-32917D53FAB9}" type="presParOf" srcId="{6D59D836-64CF-455B-8B8C-D38946D380EF}" destId="{D62BB42E-5A86-4AA9-A7FD-2E2F1388307B}" srcOrd="0" destOrd="0" presId="urn:microsoft.com/office/officeart/2005/8/layout/process4"/>
    <dgm:cxn modelId="{AE4D8440-AAB8-4F9F-8430-4C42A7F320B5}" type="presParOf" srcId="{D62BB42E-5A86-4AA9-A7FD-2E2F1388307B}" destId="{98AD4970-BF49-476C-A17D-624C740324B9}" srcOrd="0" destOrd="0" presId="urn:microsoft.com/office/officeart/2005/8/layout/process4"/>
    <dgm:cxn modelId="{64DFA667-2E1D-418F-ACE4-CB81FC030DC6}" type="presParOf" srcId="{6D59D836-64CF-455B-8B8C-D38946D380EF}" destId="{2C897F99-20A2-4C7F-8603-58B5A137A5DC}" srcOrd="1" destOrd="0" presId="urn:microsoft.com/office/officeart/2005/8/layout/process4"/>
    <dgm:cxn modelId="{4FDC7511-F2E1-4EBE-ACC8-F36728DBD89C}" type="presParOf" srcId="{6D59D836-64CF-455B-8B8C-D38946D380EF}" destId="{FF0DCCCD-86F2-4878-AA6A-8372B99221A2}" srcOrd="2" destOrd="0" presId="urn:microsoft.com/office/officeart/2005/8/layout/process4"/>
    <dgm:cxn modelId="{1F298983-2979-4B8B-BDCE-8CF7F075BE92}" type="presParOf" srcId="{FF0DCCCD-86F2-4878-AA6A-8372B99221A2}" destId="{571DBAAF-DBE0-4B26-8CE3-81B5FC0C95FB}" srcOrd="0" destOrd="0" presId="urn:microsoft.com/office/officeart/2005/8/layout/process4"/>
    <dgm:cxn modelId="{1F3C8FC1-6511-4B99-BD61-E2EB051BF9BC}" type="presParOf" srcId="{6D59D836-64CF-455B-8B8C-D38946D380EF}" destId="{D4B48782-1656-4791-9CB5-B19DA596F515}" srcOrd="3" destOrd="0" presId="urn:microsoft.com/office/officeart/2005/8/layout/process4"/>
    <dgm:cxn modelId="{B51E22C7-7C57-4D76-8874-4D0AC6E65322}" type="presParOf" srcId="{6D59D836-64CF-455B-8B8C-D38946D380EF}" destId="{91B77511-CC2F-4B10-A7CD-50BEBA391209}" srcOrd="4" destOrd="0" presId="urn:microsoft.com/office/officeart/2005/8/layout/process4"/>
    <dgm:cxn modelId="{D6938481-C393-44D3-AB24-55BDAE53ED7E}" type="presParOf" srcId="{91B77511-CC2F-4B10-A7CD-50BEBA391209}" destId="{1650ECD3-23FC-4554-8D87-618DA725F60A}" srcOrd="0" destOrd="0" presId="urn:microsoft.com/office/officeart/2005/8/layout/process4"/>
    <dgm:cxn modelId="{73FF5571-2719-404B-BC13-CB4846C1129D}" type="presParOf" srcId="{6D59D836-64CF-455B-8B8C-D38946D380EF}" destId="{E98C952E-44F4-48E3-BF7C-79F7F2E05C55}" srcOrd="5" destOrd="0" presId="urn:microsoft.com/office/officeart/2005/8/layout/process4"/>
    <dgm:cxn modelId="{4B21CA1A-F26A-49E6-9BEE-A85950728D02}" type="presParOf" srcId="{6D59D836-64CF-455B-8B8C-D38946D380EF}" destId="{49ABAFCE-6513-4084-914B-DB6B1EF18AB9}" srcOrd="6" destOrd="0" presId="urn:microsoft.com/office/officeart/2005/8/layout/process4"/>
    <dgm:cxn modelId="{EDCE80DD-E60B-4F40-8A5F-F00F55524225}" type="presParOf" srcId="{49ABAFCE-6513-4084-914B-DB6B1EF18AB9}" destId="{8072953C-0F00-4B60-9624-21120652251F}" srcOrd="0" destOrd="0" presId="urn:microsoft.com/office/officeart/2005/8/layout/process4"/>
    <dgm:cxn modelId="{95A15B8A-79A8-4059-AECB-65193DC23867}" type="presParOf" srcId="{6D59D836-64CF-455B-8B8C-D38946D380EF}" destId="{6BBB8FC9-96A4-4A12-9056-FD85CB5C2687}" srcOrd="7" destOrd="0" presId="urn:microsoft.com/office/officeart/2005/8/layout/process4"/>
    <dgm:cxn modelId="{C3BBAADB-1ACF-4FCB-B79C-306E3B5795E6}" type="presParOf" srcId="{6D59D836-64CF-455B-8B8C-D38946D380EF}" destId="{F8107E76-6DB2-442A-A168-B214B397F390}" srcOrd="8" destOrd="0" presId="urn:microsoft.com/office/officeart/2005/8/layout/process4"/>
    <dgm:cxn modelId="{9CC2423E-E7E7-4469-8588-C786D9B0C691}" type="presParOf" srcId="{F8107E76-6DB2-442A-A168-B214B397F390}" destId="{AF17FBEF-7F75-4001-808F-B7A28C9A5167}" srcOrd="0" destOrd="0" presId="urn:microsoft.com/office/officeart/2005/8/layout/process4"/>
    <dgm:cxn modelId="{9D85D0B1-BB6E-4242-BC23-330B8CF69B04}" type="presParOf" srcId="{6D59D836-64CF-455B-8B8C-D38946D380EF}" destId="{A0485F1D-73D7-4A16-A277-DADB7F6CA986}" srcOrd="9" destOrd="0" presId="urn:microsoft.com/office/officeart/2005/8/layout/process4"/>
    <dgm:cxn modelId="{2DA601FD-1422-4286-B081-ADF8297CB6B6}" type="presParOf" srcId="{6D59D836-64CF-455B-8B8C-D38946D380EF}" destId="{AEC7A8DA-2C20-4845-A8E6-A75B2D878839}" srcOrd="10" destOrd="0" presId="urn:microsoft.com/office/officeart/2005/8/layout/process4"/>
    <dgm:cxn modelId="{4A37CEBF-BF1A-4BE5-ABB2-81C9789391DF}" type="presParOf" srcId="{AEC7A8DA-2C20-4845-A8E6-A75B2D878839}" destId="{48467CE5-4AD0-4330-BCBC-0D341989F3EE}" srcOrd="0" destOrd="0" presId="urn:microsoft.com/office/officeart/2005/8/layout/process4"/>
    <dgm:cxn modelId="{E0BE45DC-956F-4EB3-8883-34769A13CB39}" type="presParOf" srcId="{6D59D836-64CF-455B-8B8C-D38946D380EF}" destId="{C79379D1-885C-4137-9ED5-08E0E490E549}" srcOrd="11" destOrd="0" presId="urn:microsoft.com/office/officeart/2005/8/layout/process4"/>
    <dgm:cxn modelId="{2D577FC5-1970-4048-A15C-A50DEA61A6FC}" type="presParOf" srcId="{6D59D836-64CF-455B-8B8C-D38946D380EF}" destId="{45F6E1D1-946A-4F55-8DD2-D324EDF49462}" srcOrd="12" destOrd="0" presId="urn:microsoft.com/office/officeart/2005/8/layout/process4"/>
    <dgm:cxn modelId="{A759B98D-5480-479A-AD32-1A9856550F77}" type="presParOf" srcId="{45F6E1D1-946A-4F55-8DD2-D324EDF49462}" destId="{BDD24285-95D5-4B47-8B42-44889CE0176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5D7B45-B74F-4C90-A221-E301DB26EEF8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09FEA2A8-917C-4531-A226-76D56883F6E8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Działania w ramach ciekawości poznawczej </a:t>
          </a:r>
          <a:endParaRPr lang="pl-PL" dirty="0">
            <a:solidFill>
              <a:schemeClr val="tx1"/>
            </a:solidFill>
          </a:endParaRPr>
        </a:p>
      </dgm:t>
    </dgm:pt>
    <dgm:pt modelId="{E9C2F8BE-EFCB-422A-9B47-E87BD06FB5C4}" type="parTrans" cxnId="{278E373C-B145-4B43-ABF6-03ECD4755A0B}">
      <dgm:prSet/>
      <dgm:spPr/>
      <dgm:t>
        <a:bodyPr/>
        <a:lstStyle/>
        <a:p>
          <a:endParaRPr lang="pl-PL"/>
        </a:p>
      </dgm:t>
    </dgm:pt>
    <dgm:pt modelId="{13ACCB15-DCEF-4691-A7AF-D0B1217C9560}" type="sibTrans" cxnId="{278E373C-B145-4B43-ABF6-03ECD4755A0B}">
      <dgm:prSet/>
      <dgm:spPr/>
      <dgm:t>
        <a:bodyPr/>
        <a:lstStyle/>
        <a:p>
          <a:endParaRPr lang="pl-PL"/>
        </a:p>
      </dgm:t>
    </dgm:pt>
    <dgm:pt modelId="{A7037DFA-E699-4A1E-B23F-C725FB93F781}">
      <dgm:prSet phldrT="[Tekst]" custT="1"/>
      <dgm:spPr/>
      <dgm:t>
        <a:bodyPr/>
        <a:lstStyle/>
        <a:p>
          <a:r>
            <a:rPr lang="pl-PL" sz="2000" dirty="0" smtClean="0"/>
            <a:t>•</a:t>
          </a:r>
          <a:r>
            <a:rPr lang="pl-PL" sz="2000" dirty="0" smtClean="0">
              <a:solidFill>
                <a:schemeClr val="tx1"/>
              </a:solidFill>
            </a:rPr>
            <a:t>Dochodzenie do nowych stwierdzeń - eksperymentowanie, rozwiązywanie problemów (stawianie i weryfikacja hipotez), poszukiwanie informacji, eksploracja, wnioskowanie, definiowanie, abstrahowanie, pisanie, rozmowa, dyskusja</a:t>
          </a:r>
          <a:endParaRPr lang="pl-PL" sz="2000" dirty="0">
            <a:solidFill>
              <a:schemeClr val="tx1"/>
            </a:solidFill>
          </a:endParaRPr>
        </a:p>
      </dgm:t>
    </dgm:pt>
    <dgm:pt modelId="{EC0F0368-8696-4FD0-A609-0428B572DCAE}" type="parTrans" cxnId="{12FC7F4A-6DE1-4181-88D8-EEEDB89F6FAC}">
      <dgm:prSet/>
      <dgm:spPr/>
      <dgm:t>
        <a:bodyPr/>
        <a:lstStyle/>
        <a:p>
          <a:endParaRPr lang="pl-PL"/>
        </a:p>
      </dgm:t>
    </dgm:pt>
    <dgm:pt modelId="{9156CD2A-A42E-4E68-8D75-E18E73EDFEFA}" type="sibTrans" cxnId="{12FC7F4A-6DE1-4181-88D8-EEEDB89F6FAC}">
      <dgm:prSet/>
      <dgm:spPr/>
      <dgm:t>
        <a:bodyPr/>
        <a:lstStyle/>
        <a:p>
          <a:endParaRPr lang="pl-PL"/>
        </a:p>
      </dgm:t>
    </dgm:pt>
    <dgm:pt modelId="{188DA00F-6E7C-470E-9752-2B10E89F8726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Działania na przyswajanym materiale - tworzenie skojarzeń, porównywanie, klasyfikowanie, obserwacja zjawisk, dokonywanie pomiarów, czytanie </a:t>
          </a:r>
          <a:endParaRPr lang="pl-PL" dirty="0">
            <a:solidFill>
              <a:schemeClr val="tx1"/>
            </a:solidFill>
          </a:endParaRPr>
        </a:p>
      </dgm:t>
    </dgm:pt>
    <dgm:pt modelId="{24ECD79E-AB51-4326-AED0-F9B4B92FEE93}" type="parTrans" cxnId="{6847BFE2-4DAF-4E1C-8051-18A729130A87}">
      <dgm:prSet/>
      <dgm:spPr/>
      <dgm:t>
        <a:bodyPr/>
        <a:lstStyle/>
        <a:p>
          <a:endParaRPr lang="pl-PL"/>
        </a:p>
      </dgm:t>
    </dgm:pt>
    <dgm:pt modelId="{557AB06D-0F21-49AA-B167-99F52DB44711}" type="sibTrans" cxnId="{6847BFE2-4DAF-4E1C-8051-18A729130A87}">
      <dgm:prSet/>
      <dgm:spPr/>
      <dgm:t>
        <a:bodyPr/>
        <a:lstStyle/>
        <a:p>
          <a:endParaRPr lang="pl-PL"/>
        </a:p>
      </dgm:t>
    </dgm:pt>
    <dgm:pt modelId="{1176CAA0-9C6C-48DF-8B07-204E577CEE79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Organizowanie treści - szukanie powiązań, dokonywanie przekształceń na materiale (klasyfikowanie, grupowanie, porównywanie itp.) </a:t>
          </a:r>
          <a:endParaRPr lang="pl-PL" dirty="0">
            <a:solidFill>
              <a:schemeClr val="tx1"/>
            </a:solidFill>
          </a:endParaRPr>
        </a:p>
      </dgm:t>
    </dgm:pt>
    <dgm:pt modelId="{B80532FC-2780-4B16-876A-2DFE1CD1FBD9}" type="parTrans" cxnId="{1DF46B9B-9A03-485B-B3EA-54F2A590BAC5}">
      <dgm:prSet/>
      <dgm:spPr/>
      <dgm:t>
        <a:bodyPr/>
        <a:lstStyle/>
        <a:p>
          <a:endParaRPr lang="pl-PL"/>
        </a:p>
      </dgm:t>
    </dgm:pt>
    <dgm:pt modelId="{ED7881CA-9E9A-4EF3-9AAF-78A59E5CDD9E}" type="sibTrans" cxnId="{1DF46B9B-9A03-485B-B3EA-54F2A590BAC5}">
      <dgm:prSet/>
      <dgm:spPr/>
      <dgm:t>
        <a:bodyPr/>
        <a:lstStyle/>
        <a:p>
          <a:endParaRPr lang="pl-PL"/>
        </a:p>
      </dgm:t>
    </dgm:pt>
    <dgm:pt modelId="{350AA4B1-C348-4097-A928-A1197129F208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Werbalizacja - formułowanie pytań, formułowanie własnych sądów i przekonań. </a:t>
          </a:r>
          <a:endParaRPr lang="pl-PL" dirty="0">
            <a:solidFill>
              <a:schemeClr val="tx1"/>
            </a:solidFill>
          </a:endParaRPr>
        </a:p>
      </dgm:t>
    </dgm:pt>
    <dgm:pt modelId="{ACFCFF9E-2DDC-4074-B628-C4C1F9B37C28}" type="parTrans" cxnId="{A3092899-C894-4653-98EE-D6858AA3979D}">
      <dgm:prSet/>
      <dgm:spPr/>
      <dgm:t>
        <a:bodyPr/>
        <a:lstStyle/>
        <a:p>
          <a:endParaRPr lang="pl-PL"/>
        </a:p>
      </dgm:t>
    </dgm:pt>
    <dgm:pt modelId="{FA7D77A5-17BC-4109-863E-A707B579F9AD}" type="sibTrans" cxnId="{A3092899-C894-4653-98EE-D6858AA3979D}">
      <dgm:prSet/>
      <dgm:spPr/>
      <dgm:t>
        <a:bodyPr/>
        <a:lstStyle/>
        <a:p>
          <a:endParaRPr lang="pl-PL"/>
        </a:p>
      </dgm:t>
    </dgm:pt>
    <dgm:pt modelId="{A006BED6-480D-4C15-BA27-B606054A9934}" type="pres">
      <dgm:prSet presAssocID="{EC5D7B45-B74F-4C90-A221-E301DB26EEF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6BD88A3-E9E9-4BBC-85E4-CC32C9800822}" type="pres">
      <dgm:prSet presAssocID="{09FEA2A8-917C-4531-A226-76D56883F6E8}" presName="roof" presStyleLbl="dkBgShp" presStyleIdx="0" presStyleCnt="2" custLinFactNeighborY="-347"/>
      <dgm:spPr/>
      <dgm:t>
        <a:bodyPr/>
        <a:lstStyle/>
        <a:p>
          <a:endParaRPr lang="pl-PL"/>
        </a:p>
      </dgm:t>
    </dgm:pt>
    <dgm:pt modelId="{E9A64E1E-DC1B-4457-9F81-113FB0E4F33A}" type="pres">
      <dgm:prSet presAssocID="{09FEA2A8-917C-4531-A226-76D56883F6E8}" presName="pillars" presStyleCnt="0"/>
      <dgm:spPr/>
    </dgm:pt>
    <dgm:pt modelId="{4F51267D-14DA-46EF-8B86-606714C1498C}" type="pres">
      <dgm:prSet presAssocID="{09FEA2A8-917C-4531-A226-76D56883F6E8}" presName="pillar1" presStyleLbl="node1" presStyleIdx="0" presStyleCnt="4" custScaleY="112303" custLinFactNeighborY="496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FC6C6B-B1F6-4478-9593-78C8A4C55DFF}" type="pres">
      <dgm:prSet presAssocID="{188DA00F-6E7C-470E-9752-2B10E89F8726}" presName="pillarX" presStyleLbl="node1" presStyleIdx="1" presStyleCnt="4" custScaleY="113129" custLinFactNeighborX="-1" custLinFactNeighborY="44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0B41C8-106E-48B2-A6F3-9CE05BCEF957}" type="pres">
      <dgm:prSet presAssocID="{1176CAA0-9C6C-48DF-8B07-204E577CEE79}" presName="pillarX" presStyleLbl="node1" presStyleIdx="2" presStyleCnt="4" custScaleY="113228" custLinFactNeighborY="883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C5B74F-F5AB-4C0D-9B93-A94BDE644B67}" type="pres">
      <dgm:prSet presAssocID="{350AA4B1-C348-4097-A928-A1197129F208}" presName="pillarX" presStyleLbl="node1" presStyleIdx="3" presStyleCnt="4" custScaleY="111112" custLinFactNeighborY="330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CBDE7E-A73B-4A4D-842C-6685A00163AA}" type="pres">
      <dgm:prSet presAssocID="{09FEA2A8-917C-4531-A226-76D56883F6E8}" presName="base" presStyleLbl="dkBgShp" presStyleIdx="1" presStyleCnt="2" custFlipVert="1" custScaleY="9831" custLinFactNeighborY="8201"/>
      <dgm:spPr/>
    </dgm:pt>
  </dgm:ptLst>
  <dgm:cxnLst>
    <dgm:cxn modelId="{2C6C56B5-5A21-4D4D-A22D-F58B17A3593A}" type="presOf" srcId="{350AA4B1-C348-4097-A928-A1197129F208}" destId="{24C5B74F-F5AB-4C0D-9B93-A94BDE644B67}" srcOrd="0" destOrd="0" presId="urn:microsoft.com/office/officeart/2005/8/layout/hList3"/>
    <dgm:cxn modelId="{48507CB9-9CC3-430A-A63B-A92EA7DA82E4}" type="presOf" srcId="{EC5D7B45-B74F-4C90-A221-E301DB26EEF8}" destId="{A006BED6-480D-4C15-BA27-B606054A9934}" srcOrd="0" destOrd="0" presId="urn:microsoft.com/office/officeart/2005/8/layout/hList3"/>
    <dgm:cxn modelId="{278E373C-B145-4B43-ABF6-03ECD4755A0B}" srcId="{EC5D7B45-B74F-4C90-A221-E301DB26EEF8}" destId="{09FEA2A8-917C-4531-A226-76D56883F6E8}" srcOrd="0" destOrd="0" parTransId="{E9C2F8BE-EFCB-422A-9B47-E87BD06FB5C4}" sibTransId="{13ACCB15-DCEF-4691-A7AF-D0B1217C9560}"/>
    <dgm:cxn modelId="{1DF46B9B-9A03-485B-B3EA-54F2A590BAC5}" srcId="{09FEA2A8-917C-4531-A226-76D56883F6E8}" destId="{1176CAA0-9C6C-48DF-8B07-204E577CEE79}" srcOrd="2" destOrd="0" parTransId="{B80532FC-2780-4B16-876A-2DFE1CD1FBD9}" sibTransId="{ED7881CA-9E9A-4EF3-9AAF-78A59E5CDD9E}"/>
    <dgm:cxn modelId="{C1D5E666-5D19-42CF-80A9-69404DD890F2}" type="presOf" srcId="{A7037DFA-E699-4A1E-B23F-C725FB93F781}" destId="{4F51267D-14DA-46EF-8B86-606714C1498C}" srcOrd="0" destOrd="0" presId="urn:microsoft.com/office/officeart/2005/8/layout/hList3"/>
    <dgm:cxn modelId="{BC1E5193-0567-4F5F-A6DE-8CE4A323CC6A}" type="presOf" srcId="{09FEA2A8-917C-4531-A226-76D56883F6E8}" destId="{B6BD88A3-E9E9-4BBC-85E4-CC32C9800822}" srcOrd="0" destOrd="0" presId="urn:microsoft.com/office/officeart/2005/8/layout/hList3"/>
    <dgm:cxn modelId="{12FC7F4A-6DE1-4181-88D8-EEEDB89F6FAC}" srcId="{09FEA2A8-917C-4531-A226-76D56883F6E8}" destId="{A7037DFA-E699-4A1E-B23F-C725FB93F781}" srcOrd="0" destOrd="0" parTransId="{EC0F0368-8696-4FD0-A609-0428B572DCAE}" sibTransId="{9156CD2A-A42E-4E68-8D75-E18E73EDFEFA}"/>
    <dgm:cxn modelId="{6847BFE2-4DAF-4E1C-8051-18A729130A87}" srcId="{09FEA2A8-917C-4531-A226-76D56883F6E8}" destId="{188DA00F-6E7C-470E-9752-2B10E89F8726}" srcOrd="1" destOrd="0" parTransId="{24ECD79E-AB51-4326-AED0-F9B4B92FEE93}" sibTransId="{557AB06D-0F21-49AA-B167-99F52DB44711}"/>
    <dgm:cxn modelId="{0A25A79B-8D5B-4FD2-A9BC-3E981BC1C73D}" type="presOf" srcId="{1176CAA0-9C6C-48DF-8B07-204E577CEE79}" destId="{230B41C8-106E-48B2-A6F3-9CE05BCEF957}" srcOrd="0" destOrd="0" presId="urn:microsoft.com/office/officeart/2005/8/layout/hList3"/>
    <dgm:cxn modelId="{A3092899-C894-4653-98EE-D6858AA3979D}" srcId="{09FEA2A8-917C-4531-A226-76D56883F6E8}" destId="{350AA4B1-C348-4097-A928-A1197129F208}" srcOrd="3" destOrd="0" parTransId="{ACFCFF9E-2DDC-4074-B628-C4C1F9B37C28}" sibTransId="{FA7D77A5-17BC-4109-863E-A707B579F9AD}"/>
    <dgm:cxn modelId="{ADA95C81-C0E5-448F-89DD-145C7BCB8F17}" type="presOf" srcId="{188DA00F-6E7C-470E-9752-2B10E89F8726}" destId="{78FC6C6B-B1F6-4478-9593-78C8A4C55DFF}" srcOrd="0" destOrd="0" presId="urn:microsoft.com/office/officeart/2005/8/layout/hList3"/>
    <dgm:cxn modelId="{C476FEC4-29D7-432A-B706-C94CE988C655}" type="presParOf" srcId="{A006BED6-480D-4C15-BA27-B606054A9934}" destId="{B6BD88A3-E9E9-4BBC-85E4-CC32C9800822}" srcOrd="0" destOrd="0" presId="urn:microsoft.com/office/officeart/2005/8/layout/hList3"/>
    <dgm:cxn modelId="{E0739344-0579-49DE-8010-71F53A21A5D0}" type="presParOf" srcId="{A006BED6-480D-4C15-BA27-B606054A9934}" destId="{E9A64E1E-DC1B-4457-9F81-113FB0E4F33A}" srcOrd="1" destOrd="0" presId="urn:microsoft.com/office/officeart/2005/8/layout/hList3"/>
    <dgm:cxn modelId="{0DED8505-C57C-4562-A7ED-6BE4E2A208B5}" type="presParOf" srcId="{E9A64E1E-DC1B-4457-9F81-113FB0E4F33A}" destId="{4F51267D-14DA-46EF-8B86-606714C1498C}" srcOrd="0" destOrd="0" presId="urn:microsoft.com/office/officeart/2005/8/layout/hList3"/>
    <dgm:cxn modelId="{7F142436-4AB8-4C65-A056-1D33B5247F27}" type="presParOf" srcId="{E9A64E1E-DC1B-4457-9F81-113FB0E4F33A}" destId="{78FC6C6B-B1F6-4478-9593-78C8A4C55DFF}" srcOrd="1" destOrd="0" presId="urn:microsoft.com/office/officeart/2005/8/layout/hList3"/>
    <dgm:cxn modelId="{7A3A6CA5-A59F-41B4-A2E5-90C3191D68F1}" type="presParOf" srcId="{E9A64E1E-DC1B-4457-9F81-113FB0E4F33A}" destId="{230B41C8-106E-48B2-A6F3-9CE05BCEF957}" srcOrd="2" destOrd="0" presId="urn:microsoft.com/office/officeart/2005/8/layout/hList3"/>
    <dgm:cxn modelId="{CFD1B8F7-3544-4C98-856C-9BE4EBF42FBE}" type="presParOf" srcId="{E9A64E1E-DC1B-4457-9F81-113FB0E4F33A}" destId="{24C5B74F-F5AB-4C0D-9B93-A94BDE644B67}" srcOrd="3" destOrd="0" presId="urn:microsoft.com/office/officeart/2005/8/layout/hList3"/>
    <dgm:cxn modelId="{C90D320F-92A7-4AD8-84E6-248300240F29}" type="presParOf" srcId="{A006BED6-480D-4C15-BA27-B606054A9934}" destId="{E7CBDE7E-A73B-4A4D-842C-6685A00163A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8880F3-20DF-4410-8C34-E0A79831791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D72206FF-004D-4DBA-BAC6-F82FB0416C92}">
      <dgm:prSet phldrT="[Tekst]" custT="1"/>
      <dgm:spPr/>
      <dgm:t>
        <a:bodyPr/>
        <a:lstStyle/>
        <a:p>
          <a:r>
            <a:rPr lang="pl-PL" sz="3200" dirty="0" smtClean="0"/>
            <a:t>Podstawą ciekawości są dwa typy aktywności poznawczej</a:t>
          </a:r>
          <a:endParaRPr lang="pl-PL" sz="3200" dirty="0"/>
        </a:p>
      </dgm:t>
    </dgm:pt>
    <dgm:pt modelId="{4A8935AC-BAB3-46F9-A45C-348F51351667}" type="parTrans" cxnId="{FD9DC6CF-76D7-449B-AC66-52BD1B5BDCC0}">
      <dgm:prSet/>
      <dgm:spPr/>
      <dgm:t>
        <a:bodyPr/>
        <a:lstStyle/>
        <a:p>
          <a:endParaRPr lang="pl-PL"/>
        </a:p>
      </dgm:t>
    </dgm:pt>
    <dgm:pt modelId="{2619337B-7A5F-446F-8BDD-BD213341EB61}" type="sibTrans" cxnId="{FD9DC6CF-76D7-449B-AC66-52BD1B5BDCC0}">
      <dgm:prSet/>
      <dgm:spPr/>
      <dgm:t>
        <a:bodyPr/>
        <a:lstStyle/>
        <a:p>
          <a:endParaRPr lang="pl-PL"/>
        </a:p>
      </dgm:t>
    </dgm:pt>
    <dgm:pt modelId="{53A0A22E-22B4-4311-90E6-DD181D23DAE3}" type="asst">
      <dgm:prSet phldrT="[Tekst]" custT="1"/>
      <dgm:spPr/>
      <dgm:t>
        <a:bodyPr/>
        <a:lstStyle/>
        <a:p>
          <a:r>
            <a:rPr lang="pl-PL" sz="2400" dirty="0" smtClean="0"/>
            <a:t>Orientacyjna - wyraża się w czynnościach związanych ze zmysłowym poznawaniem bodźców</a:t>
          </a:r>
          <a:endParaRPr lang="pl-PL" sz="2400" dirty="0"/>
        </a:p>
      </dgm:t>
    </dgm:pt>
    <dgm:pt modelId="{E53A7355-BD1C-4E1F-A7C7-B31624059888}" type="parTrans" cxnId="{38C153EE-D234-44D3-B206-F97BD0DA30AC}">
      <dgm:prSet/>
      <dgm:spPr/>
      <dgm:t>
        <a:bodyPr/>
        <a:lstStyle/>
        <a:p>
          <a:endParaRPr lang="pl-PL" dirty="0"/>
        </a:p>
      </dgm:t>
    </dgm:pt>
    <dgm:pt modelId="{E6F966CE-6B3A-49FF-80F7-8123DF9F0D39}" type="sibTrans" cxnId="{38C153EE-D234-44D3-B206-F97BD0DA30AC}">
      <dgm:prSet/>
      <dgm:spPr/>
      <dgm:t>
        <a:bodyPr/>
        <a:lstStyle/>
        <a:p>
          <a:endParaRPr lang="pl-PL"/>
        </a:p>
      </dgm:t>
    </dgm:pt>
    <dgm:pt modelId="{C44DA7B5-C919-44BD-9805-7AE8641A416E}" type="asst">
      <dgm:prSet phldrT="[Tekst]" custT="1"/>
      <dgm:spPr/>
      <dgm:t>
        <a:bodyPr/>
        <a:lstStyle/>
        <a:p>
          <a:r>
            <a:rPr lang="pl-PL" sz="2400" dirty="0" smtClean="0"/>
            <a:t>Badawcza ( służąca poznaniu zjawisk niematerialnych, psychicznych, językowych, filozoficznych) </a:t>
          </a:r>
          <a:endParaRPr lang="pl-PL" sz="2400" dirty="0"/>
        </a:p>
      </dgm:t>
    </dgm:pt>
    <dgm:pt modelId="{98B59256-BF4B-4CC3-8AB9-485F60A48E57}" type="parTrans" cxnId="{0F950AB2-BB57-49EC-8292-6DA4C4E84D70}">
      <dgm:prSet/>
      <dgm:spPr/>
      <dgm:t>
        <a:bodyPr/>
        <a:lstStyle/>
        <a:p>
          <a:endParaRPr lang="pl-PL" dirty="0"/>
        </a:p>
      </dgm:t>
    </dgm:pt>
    <dgm:pt modelId="{CE3DC870-E568-4805-9DDC-3A1D63C37BD5}" type="sibTrans" cxnId="{0F950AB2-BB57-49EC-8292-6DA4C4E84D70}">
      <dgm:prSet/>
      <dgm:spPr/>
      <dgm:t>
        <a:bodyPr/>
        <a:lstStyle/>
        <a:p>
          <a:endParaRPr lang="pl-PL"/>
        </a:p>
      </dgm:t>
    </dgm:pt>
    <dgm:pt modelId="{14FF631C-D6DE-48BB-A08A-76CF1BADFCEA}">
      <dgm:prSet custT="1"/>
      <dgm:spPr/>
      <dgm:t>
        <a:bodyPr/>
        <a:lstStyle/>
        <a:p>
          <a:r>
            <a:rPr lang="pl-PL" sz="2000" dirty="0" smtClean="0"/>
            <a:t>i towarzyszyć jej będą czynności werbalne: pytania, wymiana informacji, formułowanie sądów. </a:t>
          </a:r>
          <a:endParaRPr lang="pl-PL" sz="2000" dirty="0"/>
        </a:p>
      </dgm:t>
    </dgm:pt>
    <dgm:pt modelId="{C9A03231-4272-455E-9427-E98E1EF99197}" type="parTrans" cxnId="{B5B9CA7F-C3CE-4E2D-AD78-1ECEE13452A9}">
      <dgm:prSet/>
      <dgm:spPr/>
      <dgm:t>
        <a:bodyPr/>
        <a:lstStyle/>
        <a:p>
          <a:endParaRPr lang="pl-PL" dirty="0"/>
        </a:p>
      </dgm:t>
    </dgm:pt>
    <dgm:pt modelId="{516394CB-0AEF-48BB-B359-BD628F93F8DE}" type="sibTrans" cxnId="{B5B9CA7F-C3CE-4E2D-AD78-1ECEE13452A9}">
      <dgm:prSet/>
      <dgm:spPr/>
      <dgm:t>
        <a:bodyPr/>
        <a:lstStyle/>
        <a:p>
          <a:endParaRPr lang="pl-PL"/>
        </a:p>
      </dgm:t>
    </dgm:pt>
    <dgm:pt modelId="{8D6A6BC8-A9C9-4879-86B9-996AF12AD67B}">
      <dgm:prSet custT="1"/>
      <dgm:spPr/>
      <dgm:t>
        <a:bodyPr/>
        <a:lstStyle/>
        <a:p>
          <a:r>
            <a:rPr lang="pl-PL" sz="2000" dirty="0" smtClean="0"/>
            <a:t>wyraża się  w czynnościach umysłowych, a poznanie możliwe będzie poprzez wykonywanie operacji myślowych. </a:t>
          </a:r>
          <a:endParaRPr lang="pl-PL" sz="2000" dirty="0"/>
        </a:p>
      </dgm:t>
    </dgm:pt>
    <dgm:pt modelId="{9DAAF477-B0D0-42F0-A889-B46D1CA5DE34}" type="parTrans" cxnId="{6AF42B3E-598B-46A1-9578-81070E3E5C26}">
      <dgm:prSet/>
      <dgm:spPr/>
      <dgm:t>
        <a:bodyPr/>
        <a:lstStyle/>
        <a:p>
          <a:endParaRPr lang="pl-PL" dirty="0"/>
        </a:p>
      </dgm:t>
    </dgm:pt>
    <dgm:pt modelId="{1BE7F736-6688-4B48-994D-2568D71F12AC}" type="sibTrans" cxnId="{6AF42B3E-598B-46A1-9578-81070E3E5C26}">
      <dgm:prSet/>
      <dgm:spPr/>
      <dgm:t>
        <a:bodyPr/>
        <a:lstStyle/>
        <a:p>
          <a:endParaRPr lang="pl-PL"/>
        </a:p>
      </dgm:t>
    </dgm:pt>
    <dgm:pt modelId="{A3DF592E-5C5D-4FC3-9BA8-86AC023705FD}" type="asst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 dirty="0"/>
        </a:p>
      </dgm:t>
    </dgm:pt>
    <dgm:pt modelId="{7E894883-A6A4-4EAC-8E8D-7DC8B6F5224D}" type="parTrans" cxnId="{001A2BF6-87FC-4EA9-B856-3D3041F8B23F}">
      <dgm:prSet/>
      <dgm:spPr/>
      <dgm:t>
        <a:bodyPr/>
        <a:lstStyle/>
        <a:p>
          <a:endParaRPr lang="pl-PL" dirty="0"/>
        </a:p>
      </dgm:t>
    </dgm:pt>
    <dgm:pt modelId="{455C1B92-8C7D-4C71-A5D0-5F66D6CAAD33}" type="sibTrans" cxnId="{001A2BF6-87FC-4EA9-B856-3D3041F8B23F}">
      <dgm:prSet/>
      <dgm:spPr/>
      <dgm:t>
        <a:bodyPr/>
        <a:lstStyle/>
        <a:p>
          <a:endParaRPr lang="pl-PL"/>
        </a:p>
      </dgm:t>
    </dgm:pt>
    <dgm:pt modelId="{F9A2031D-1CC3-41D1-9C64-CAA2E52B9992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l-PL" dirty="0"/>
        </a:p>
      </dgm:t>
    </dgm:pt>
    <dgm:pt modelId="{B73EFD05-1EAC-4424-90E1-FDB8C51CEFDB}" type="parTrans" cxnId="{2A7DD88B-3B36-4344-AB61-278A44204C26}">
      <dgm:prSet/>
      <dgm:spPr/>
      <dgm:t>
        <a:bodyPr/>
        <a:lstStyle/>
        <a:p>
          <a:endParaRPr lang="pl-PL" dirty="0"/>
        </a:p>
      </dgm:t>
    </dgm:pt>
    <dgm:pt modelId="{53032315-5A92-4079-A99B-31838457E770}" type="sibTrans" cxnId="{2A7DD88B-3B36-4344-AB61-278A44204C26}">
      <dgm:prSet/>
      <dgm:spPr/>
      <dgm:t>
        <a:bodyPr/>
        <a:lstStyle/>
        <a:p>
          <a:endParaRPr lang="pl-PL"/>
        </a:p>
      </dgm:t>
    </dgm:pt>
    <dgm:pt modelId="{8F8A9C61-A510-48FC-963E-00BE4FF5447D}" type="pres">
      <dgm:prSet presAssocID="{3B8880F3-20DF-4410-8C34-E0A7983179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C34C8A03-4CE1-4D6C-82D5-FD56B03C4975}" type="pres">
      <dgm:prSet presAssocID="{D72206FF-004D-4DBA-BAC6-F82FB0416C92}" presName="hierRoot1" presStyleCnt="0"/>
      <dgm:spPr/>
    </dgm:pt>
    <dgm:pt modelId="{B7F4F3D0-00FE-44FB-8A58-AF5F7D8E19B8}" type="pres">
      <dgm:prSet presAssocID="{D72206FF-004D-4DBA-BAC6-F82FB0416C92}" presName="composite" presStyleCnt="0"/>
      <dgm:spPr/>
    </dgm:pt>
    <dgm:pt modelId="{F4DF3FA7-462E-4268-940E-58DE98D289B9}" type="pres">
      <dgm:prSet presAssocID="{D72206FF-004D-4DBA-BAC6-F82FB0416C92}" presName="background" presStyleLbl="node0" presStyleIdx="0" presStyleCnt="1"/>
      <dgm:spPr/>
    </dgm:pt>
    <dgm:pt modelId="{38BEDD66-CCB6-47AA-A59E-FB64A652FA89}" type="pres">
      <dgm:prSet presAssocID="{D72206FF-004D-4DBA-BAC6-F82FB0416C92}" presName="text" presStyleLbl="fgAcc0" presStyleIdx="0" presStyleCnt="1" custScaleX="43144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5585F46-4266-42D9-8D7C-9884E778DE94}" type="pres">
      <dgm:prSet presAssocID="{D72206FF-004D-4DBA-BAC6-F82FB0416C92}" presName="hierChild2" presStyleCnt="0"/>
      <dgm:spPr/>
    </dgm:pt>
    <dgm:pt modelId="{4057390A-9DAD-4E1F-B7B9-4C0A92856DE8}" type="pres">
      <dgm:prSet presAssocID="{E53A7355-BD1C-4E1F-A7C7-B31624059888}" presName="Name10" presStyleLbl="parChTrans1D2" presStyleIdx="0" presStyleCnt="2"/>
      <dgm:spPr/>
      <dgm:t>
        <a:bodyPr/>
        <a:lstStyle/>
        <a:p>
          <a:endParaRPr lang="pl-PL"/>
        </a:p>
      </dgm:t>
    </dgm:pt>
    <dgm:pt modelId="{C84489C0-CF1A-4161-BE07-15730398F278}" type="pres">
      <dgm:prSet presAssocID="{53A0A22E-22B4-4311-90E6-DD181D23DAE3}" presName="hierRoot2" presStyleCnt="0"/>
      <dgm:spPr/>
    </dgm:pt>
    <dgm:pt modelId="{36093D60-EE37-4672-AA4D-25DCA8A0CD6A}" type="pres">
      <dgm:prSet presAssocID="{53A0A22E-22B4-4311-90E6-DD181D23DAE3}" presName="composite2" presStyleCnt="0"/>
      <dgm:spPr/>
    </dgm:pt>
    <dgm:pt modelId="{95338F82-EF07-4049-949D-63391F8CE7F2}" type="pres">
      <dgm:prSet presAssocID="{53A0A22E-22B4-4311-90E6-DD181D23DAE3}" presName="background2" presStyleLbl="asst1" presStyleIdx="0" presStyleCnt="3"/>
      <dgm:spPr/>
    </dgm:pt>
    <dgm:pt modelId="{D6C681E0-04F8-4C79-B93C-161C0347BA6B}" type="pres">
      <dgm:prSet presAssocID="{53A0A22E-22B4-4311-90E6-DD181D23DAE3}" presName="text2" presStyleLbl="fgAcc2" presStyleIdx="0" presStyleCnt="2" custScaleX="223657" custLinFactNeighborX="-56098" custLinFactNeighborY="-155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E301131-A42D-49A0-AB9F-EC5B5C90F689}" type="pres">
      <dgm:prSet presAssocID="{53A0A22E-22B4-4311-90E6-DD181D23DAE3}" presName="hierChild3" presStyleCnt="0"/>
      <dgm:spPr/>
    </dgm:pt>
    <dgm:pt modelId="{50321A8B-2EA1-4E35-A9BC-7E6B9F456A34}" type="pres">
      <dgm:prSet presAssocID="{C9A03231-4272-455E-9427-E98E1EF99197}" presName="Name17" presStyleLbl="parChTrans1D3" presStyleIdx="0" presStyleCnt="3"/>
      <dgm:spPr/>
      <dgm:t>
        <a:bodyPr/>
        <a:lstStyle/>
        <a:p>
          <a:endParaRPr lang="pl-PL"/>
        </a:p>
      </dgm:t>
    </dgm:pt>
    <dgm:pt modelId="{44E15F96-3398-4D23-ABD2-3DC880DB201C}" type="pres">
      <dgm:prSet presAssocID="{14FF631C-D6DE-48BB-A08A-76CF1BADFCEA}" presName="hierRoot3" presStyleCnt="0"/>
      <dgm:spPr/>
    </dgm:pt>
    <dgm:pt modelId="{B308BB87-9D8E-4E9C-AD7B-D0C7B1E1E962}" type="pres">
      <dgm:prSet presAssocID="{14FF631C-D6DE-48BB-A08A-76CF1BADFCEA}" presName="composite3" presStyleCnt="0"/>
      <dgm:spPr/>
    </dgm:pt>
    <dgm:pt modelId="{5D15EB41-C66A-4156-8E43-D8C91F70C6D2}" type="pres">
      <dgm:prSet presAssocID="{14FF631C-D6DE-48BB-A08A-76CF1BADFCEA}" presName="background3" presStyleLbl="node3" presStyleIdx="0" presStyleCnt="2"/>
      <dgm:spPr/>
    </dgm:pt>
    <dgm:pt modelId="{CCEEF50F-3092-48C9-BE4E-BF9A55F754C7}" type="pres">
      <dgm:prSet presAssocID="{14FF631C-D6DE-48BB-A08A-76CF1BADFCEA}" presName="text3" presStyleLbl="fgAcc3" presStyleIdx="0" presStyleCnt="3" custScaleX="151650" custScaleY="185991" custLinFactX="5629" custLinFactNeighborX="100000" custLinFactNeighborY="349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681D321-1104-4782-BF43-92438F356CD3}" type="pres">
      <dgm:prSet presAssocID="{14FF631C-D6DE-48BB-A08A-76CF1BADFCEA}" presName="hierChild4" presStyleCnt="0"/>
      <dgm:spPr/>
    </dgm:pt>
    <dgm:pt modelId="{3471350B-FC2E-4940-8EA3-EB0095EAD266}" type="pres">
      <dgm:prSet presAssocID="{7E894883-A6A4-4EAC-8E8D-7DC8B6F5224D}" presName="Name17" presStyleLbl="parChTrans1D3" presStyleIdx="1" presStyleCnt="3"/>
      <dgm:spPr/>
      <dgm:t>
        <a:bodyPr/>
        <a:lstStyle/>
        <a:p>
          <a:endParaRPr lang="pl-PL"/>
        </a:p>
      </dgm:t>
    </dgm:pt>
    <dgm:pt modelId="{D8EF6FA1-FC28-4D22-AE0C-A79FF0C20CF0}" type="pres">
      <dgm:prSet presAssocID="{A3DF592E-5C5D-4FC3-9BA8-86AC023705FD}" presName="hierRoot3" presStyleCnt="0"/>
      <dgm:spPr/>
    </dgm:pt>
    <dgm:pt modelId="{B8A76A7D-9DC3-46B5-BD34-085FC9664EBB}" type="pres">
      <dgm:prSet presAssocID="{A3DF592E-5C5D-4FC3-9BA8-86AC023705FD}" presName="composite3" presStyleCnt="0"/>
      <dgm:spPr/>
    </dgm:pt>
    <dgm:pt modelId="{8B5F32A5-3DEB-4D59-9B08-227060A2ACB9}" type="pres">
      <dgm:prSet presAssocID="{A3DF592E-5C5D-4FC3-9BA8-86AC023705FD}" presName="background3" presStyleLbl="asst1" presStyleIdx="1" presStyleCnt="3"/>
      <dgm:spPr/>
    </dgm:pt>
    <dgm:pt modelId="{BD67FC2D-705E-430E-900E-4D13774F3E98}" type="pres">
      <dgm:prSet presAssocID="{A3DF592E-5C5D-4FC3-9BA8-86AC023705FD}" presName="text3" presStyleLbl="fgAcc3" presStyleIdx="1" presStyleCnt="3" custLinFactX="-65701" custLinFactNeighborX="-100000" custLinFactNeighborY="-2511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0E89095-5BD2-4C5F-92FD-1E0FDEACCDC1}" type="pres">
      <dgm:prSet presAssocID="{A3DF592E-5C5D-4FC3-9BA8-86AC023705FD}" presName="hierChild4" presStyleCnt="0"/>
      <dgm:spPr/>
    </dgm:pt>
    <dgm:pt modelId="{43511E62-F8D5-44FD-B034-9D7E2A72D3A7}" type="pres">
      <dgm:prSet presAssocID="{98B59256-BF4B-4CC3-8AB9-485F60A48E57}" presName="Name10" presStyleLbl="parChTrans1D2" presStyleIdx="1" presStyleCnt="2"/>
      <dgm:spPr/>
      <dgm:t>
        <a:bodyPr/>
        <a:lstStyle/>
        <a:p>
          <a:endParaRPr lang="pl-PL"/>
        </a:p>
      </dgm:t>
    </dgm:pt>
    <dgm:pt modelId="{D580AE63-5D5E-4549-AB60-B84F205900C1}" type="pres">
      <dgm:prSet presAssocID="{C44DA7B5-C919-44BD-9805-7AE8641A416E}" presName="hierRoot2" presStyleCnt="0"/>
      <dgm:spPr/>
    </dgm:pt>
    <dgm:pt modelId="{8ABF2987-ECFC-4D7E-BE0E-DE01F908DA33}" type="pres">
      <dgm:prSet presAssocID="{C44DA7B5-C919-44BD-9805-7AE8641A416E}" presName="composite2" presStyleCnt="0"/>
      <dgm:spPr/>
    </dgm:pt>
    <dgm:pt modelId="{F6E9E05A-F875-483A-A27E-6E283985602D}" type="pres">
      <dgm:prSet presAssocID="{C44DA7B5-C919-44BD-9805-7AE8641A416E}" presName="background2" presStyleLbl="asst1" presStyleIdx="2" presStyleCnt="3"/>
      <dgm:spPr/>
    </dgm:pt>
    <dgm:pt modelId="{81E4C7A0-FC99-44BA-977A-D446ADB2BA7B}" type="pres">
      <dgm:prSet presAssocID="{C44DA7B5-C919-44BD-9805-7AE8641A416E}" presName="text2" presStyleLbl="fgAcc2" presStyleIdx="1" presStyleCnt="2" custScaleX="213004" custScaleY="13989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FC71214-6C60-44E7-861F-943D34199AFE}" type="pres">
      <dgm:prSet presAssocID="{C44DA7B5-C919-44BD-9805-7AE8641A416E}" presName="hierChild3" presStyleCnt="0"/>
      <dgm:spPr/>
    </dgm:pt>
    <dgm:pt modelId="{E26DDE5B-59D0-431B-AA20-5D13D9D9724A}" type="pres">
      <dgm:prSet presAssocID="{9DAAF477-B0D0-42F0-A889-B46D1CA5DE34}" presName="Name17" presStyleLbl="parChTrans1D3" presStyleIdx="2" presStyleCnt="3"/>
      <dgm:spPr/>
      <dgm:t>
        <a:bodyPr/>
        <a:lstStyle/>
        <a:p>
          <a:endParaRPr lang="pl-PL"/>
        </a:p>
      </dgm:t>
    </dgm:pt>
    <dgm:pt modelId="{247CD302-225C-4B1F-82CE-D51B05669458}" type="pres">
      <dgm:prSet presAssocID="{8D6A6BC8-A9C9-4879-86B9-996AF12AD67B}" presName="hierRoot3" presStyleCnt="0"/>
      <dgm:spPr/>
    </dgm:pt>
    <dgm:pt modelId="{5B44566B-BA71-45FF-9D9A-033B53A35BF8}" type="pres">
      <dgm:prSet presAssocID="{8D6A6BC8-A9C9-4879-86B9-996AF12AD67B}" presName="composite3" presStyleCnt="0"/>
      <dgm:spPr/>
    </dgm:pt>
    <dgm:pt modelId="{62501178-B5B1-4FFC-B037-1AA67A79C872}" type="pres">
      <dgm:prSet presAssocID="{8D6A6BC8-A9C9-4879-86B9-996AF12AD67B}" presName="background3" presStyleLbl="node3" presStyleIdx="1" presStyleCnt="2"/>
      <dgm:spPr/>
    </dgm:pt>
    <dgm:pt modelId="{E1CF8D6E-9D88-45E4-9646-ABDC18D6720A}" type="pres">
      <dgm:prSet presAssocID="{8D6A6BC8-A9C9-4879-86B9-996AF12AD67B}" presName="text3" presStyleLbl="fgAcc3" presStyleIdx="2" presStyleCnt="3" custScaleX="21312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98429D6-20AA-4C32-8FF0-6AF2E08F0BA1}" type="pres">
      <dgm:prSet presAssocID="{8D6A6BC8-A9C9-4879-86B9-996AF12AD67B}" presName="hierChild4" presStyleCnt="0"/>
      <dgm:spPr/>
    </dgm:pt>
    <dgm:pt modelId="{84096307-22E0-4B95-95C0-982249125095}" type="pres">
      <dgm:prSet presAssocID="{B73EFD05-1EAC-4424-90E1-FDB8C51CEFDB}" presName="Name23" presStyleLbl="parChTrans1D4" presStyleIdx="0" presStyleCnt="1"/>
      <dgm:spPr/>
      <dgm:t>
        <a:bodyPr/>
        <a:lstStyle/>
        <a:p>
          <a:endParaRPr lang="pl-PL"/>
        </a:p>
      </dgm:t>
    </dgm:pt>
    <dgm:pt modelId="{18DC3C64-C97E-42A5-AB62-99E0B8B92F8C}" type="pres">
      <dgm:prSet presAssocID="{F9A2031D-1CC3-41D1-9C64-CAA2E52B9992}" presName="hierRoot4" presStyleCnt="0"/>
      <dgm:spPr/>
    </dgm:pt>
    <dgm:pt modelId="{379B925D-7102-4E22-8F41-15AD9F32E986}" type="pres">
      <dgm:prSet presAssocID="{F9A2031D-1CC3-41D1-9C64-CAA2E52B9992}" presName="composite4" presStyleCnt="0"/>
      <dgm:spPr/>
    </dgm:pt>
    <dgm:pt modelId="{24DB9A4C-EB76-4C2A-B8EC-9AC0126DEBDE}" type="pres">
      <dgm:prSet presAssocID="{F9A2031D-1CC3-41D1-9C64-CAA2E52B9992}" presName="background4" presStyleLbl="node4" presStyleIdx="0" presStyleCnt="1"/>
      <dgm:spPr/>
    </dgm:pt>
    <dgm:pt modelId="{AFFA8857-B3E0-4EF0-9DDD-3AB34302171E}" type="pres">
      <dgm:prSet presAssocID="{F9A2031D-1CC3-41D1-9C64-CAA2E52B9992}" presName="text4" presStyleLbl="fgAcc4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D902BB4-8283-4188-8FEE-1E6DE1897BE2}" type="pres">
      <dgm:prSet presAssocID="{F9A2031D-1CC3-41D1-9C64-CAA2E52B9992}" presName="hierChild5" presStyleCnt="0"/>
      <dgm:spPr/>
    </dgm:pt>
  </dgm:ptLst>
  <dgm:cxnLst>
    <dgm:cxn modelId="{E444382D-1FCD-43B3-AA36-C4700DC21527}" type="presOf" srcId="{3B8880F3-20DF-4410-8C34-E0A79831791F}" destId="{8F8A9C61-A510-48FC-963E-00BE4FF5447D}" srcOrd="0" destOrd="0" presId="urn:microsoft.com/office/officeart/2005/8/layout/hierarchy1"/>
    <dgm:cxn modelId="{001A2BF6-87FC-4EA9-B856-3D3041F8B23F}" srcId="{53A0A22E-22B4-4311-90E6-DD181D23DAE3}" destId="{A3DF592E-5C5D-4FC3-9BA8-86AC023705FD}" srcOrd="1" destOrd="0" parTransId="{7E894883-A6A4-4EAC-8E8D-7DC8B6F5224D}" sibTransId="{455C1B92-8C7D-4C71-A5D0-5F66D6CAAD33}"/>
    <dgm:cxn modelId="{FD9DC6CF-76D7-449B-AC66-52BD1B5BDCC0}" srcId="{3B8880F3-20DF-4410-8C34-E0A79831791F}" destId="{D72206FF-004D-4DBA-BAC6-F82FB0416C92}" srcOrd="0" destOrd="0" parTransId="{4A8935AC-BAB3-46F9-A45C-348F51351667}" sibTransId="{2619337B-7A5F-446F-8BDD-BD213341EB61}"/>
    <dgm:cxn modelId="{B5B9CA7F-C3CE-4E2D-AD78-1ECEE13452A9}" srcId="{53A0A22E-22B4-4311-90E6-DD181D23DAE3}" destId="{14FF631C-D6DE-48BB-A08A-76CF1BADFCEA}" srcOrd="0" destOrd="0" parTransId="{C9A03231-4272-455E-9427-E98E1EF99197}" sibTransId="{516394CB-0AEF-48BB-B359-BD628F93F8DE}"/>
    <dgm:cxn modelId="{18F19B65-9FCA-46FE-B2E8-06DEEAD9AB35}" type="presOf" srcId="{8D6A6BC8-A9C9-4879-86B9-996AF12AD67B}" destId="{E1CF8D6E-9D88-45E4-9646-ABDC18D6720A}" srcOrd="0" destOrd="0" presId="urn:microsoft.com/office/officeart/2005/8/layout/hierarchy1"/>
    <dgm:cxn modelId="{86B659E4-7CFC-499C-B4E0-3A7D1B77D7E9}" type="presOf" srcId="{14FF631C-D6DE-48BB-A08A-76CF1BADFCEA}" destId="{CCEEF50F-3092-48C9-BE4E-BF9A55F754C7}" srcOrd="0" destOrd="0" presId="urn:microsoft.com/office/officeart/2005/8/layout/hierarchy1"/>
    <dgm:cxn modelId="{0F950AB2-BB57-49EC-8292-6DA4C4E84D70}" srcId="{D72206FF-004D-4DBA-BAC6-F82FB0416C92}" destId="{C44DA7B5-C919-44BD-9805-7AE8641A416E}" srcOrd="1" destOrd="0" parTransId="{98B59256-BF4B-4CC3-8AB9-485F60A48E57}" sibTransId="{CE3DC870-E568-4805-9DDC-3A1D63C37BD5}"/>
    <dgm:cxn modelId="{5360743F-A65A-4457-B4CF-4CDE034E5EAC}" type="presOf" srcId="{D72206FF-004D-4DBA-BAC6-F82FB0416C92}" destId="{38BEDD66-CCB6-47AA-A59E-FB64A652FA89}" srcOrd="0" destOrd="0" presId="urn:microsoft.com/office/officeart/2005/8/layout/hierarchy1"/>
    <dgm:cxn modelId="{B498512C-C859-40D1-8097-D84998F8A3A4}" type="presOf" srcId="{A3DF592E-5C5D-4FC3-9BA8-86AC023705FD}" destId="{BD67FC2D-705E-430E-900E-4D13774F3E98}" srcOrd="0" destOrd="0" presId="urn:microsoft.com/office/officeart/2005/8/layout/hierarchy1"/>
    <dgm:cxn modelId="{89D458BC-4A35-45D4-B678-389C7493C189}" type="presOf" srcId="{B73EFD05-1EAC-4424-90E1-FDB8C51CEFDB}" destId="{84096307-22E0-4B95-95C0-982249125095}" srcOrd="0" destOrd="0" presId="urn:microsoft.com/office/officeart/2005/8/layout/hierarchy1"/>
    <dgm:cxn modelId="{2043D3E2-F361-461D-B605-001B6C4D9A20}" type="presOf" srcId="{53A0A22E-22B4-4311-90E6-DD181D23DAE3}" destId="{D6C681E0-04F8-4C79-B93C-161C0347BA6B}" srcOrd="0" destOrd="0" presId="urn:microsoft.com/office/officeart/2005/8/layout/hierarchy1"/>
    <dgm:cxn modelId="{B33A54DB-BDCB-452B-84EF-23FEA2AAF0B5}" type="presOf" srcId="{C44DA7B5-C919-44BD-9805-7AE8641A416E}" destId="{81E4C7A0-FC99-44BA-977A-D446ADB2BA7B}" srcOrd="0" destOrd="0" presId="urn:microsoft.com/office/officeart/2005/8/layout/hierarchy1"/>
    <dgm:cxn modelId="{4DBEC99C-9EC8-4ECC-824E-7F56CA602216}" type="presOf" srcId="{C9A03231-4272-455E-9427-E98E1EF99197}" destId="{50321A8B-2EA1-4E35-A9BC-7E6B9F456A34}" srcOrd="0" destOrd="0" presId="urn:microsoft.com/office/officeart/2005/8/layout/hierarchy1"/>
    <dgm:cxn modelId="{5EF895B0-99D0-4152-91F3-FEC3440915C0}" type="presOf" srcId="{E53A7355-BD1C-4E1F-A7C7-B31624059888}" destId="{4057390A-9DAD-4E1F-B7B9-4C0A92856DE8}" srcOrd="0" destOrd="0" presId="urn:microsoft.com/office/officeart/2005/8/layout/hierarchy1"/>
    <dgm:cxn modelId="{40BF45C8-2BF2-4C0A-8EF3-0215CC66C559}" type="presOf" srcId="{9DAAF477-B0D0-42F0-A889-B46D1CA5DE34}" destId="{E26DDE5B-59D0-431B-AA20-5D13D9D9724A}" srcOrd="0" destOrd="0" presId="urn:microsoft.com/office/officeart/2005/8/layout/hierarchy1"/>
    <dgm:cxn modelId="{6AF42B3E-598B-46A1-9578-81070E3E5C26}" srcId="{C44DA7B5-C919-44BD-9805-7AE8641A416E}" destId="{8D6A6BC8-A9C9-4879-86B9-996AF12AD67B}" srcOrd="0" destOrd="0" parTransId="{9DAAF477-B0D0-42F0-A889-B46D1CA5DE34}" sibTransId="{1BE7F736-6688-4B48-994D-2568D71F12AC}"/>
    <dgm:cxn modelId="{A8C6D346-73FF-44CE-B13D-42B96BA4261A}" type="presOf" srcId="{F9A2031D-1CC3-41D1-9C64-CAA2E52B9992}" destId="{AFFA8857-B3E0-4EF0-9DDD-3AB34302171E}" srcOrd="0" destOrd="0" presId="urn:microsoft.com/office/officeart/2005/8/layout/hierarchy1"/>
    <dgm:cxn modelId="{06F063D6-FBF6-450F-B6D1-B440557E9D3F}" type="presOf" srcId="{7E894883-A6A4-4EAC-8E8D-7DC8B6F5224D}" destId="{3471350B-FC2E-4940-8EA3-EB0095EAD266}" srcOrd="0" destOrd="0" presId="urn:microsoft.com/office/officeart/2005/8/layout/hierarchy1"/>
    <dgm:cxn modelId="{38C153EE-D234-44D3-B206-F97BD0DA30AC}" srcId="{D72206FF-004D-4DBA-BAC6-F82FB0416C92}" destId="{53A0A22E-22B4-4311-90E6-DD181D23DAE3}" srcOrd="0" destOrd="0" parTransId="{E53A7355-BD1C-4E1F-A7C7-B31624059888}" sibTransId="{E6F966CE-6B3A-49FF-80F7-8123DF9F0D39}"/>
    <dgm:cxn modelId="{2A7DD88B-3B36-4344-AB61-278A44204C26}" srcId="{8D6A6BC8-A9C9-4879-86B9-996AF12AD67B}" destId="{F9A2031D-1CC3-41D1-9C64-CAA2E52B9992}" srcOrd="0" destOrd="0" parTransId="{B73EFD05-1EAC-4424-90E1-FDB8C51CEFDB}" sibTransId="{53032315-5A92-4079-A99B-31838457E770}"/>
    <dgm:cxn modelId="{36F80A80-B7F0-41E6-BD84-A74FD0D780E5}" type="presOf" srcId="{98B59256-BF4B-4CC3-8AB9-485F60A48E57}" destId="{43511E62-F8D5-44FD-B034-9D7E2A72D3A7}" srcOrd="0" destOrd="0" presId="urn:microsoft.com/office/officeart/2005/8/layout/hierarchy1"/>
    <dgm:cxn modelId="{F08F8FAF-A773-4A9F-A64F-A17A0A6D3BCE}" type="presParOf" srcId="{8F8A9C61-A510-48FC-963E-00BE4FF5447D}" destId="{C34C8A03-4CE1-4D6C-82D5-FD56B03C4975}" srcOrd="0" destOrd="0" presId="urn:microsoft.com/office/officeart/2005/8/layout/hierarchy1"/>
    <dgm:cxn modelId="{35A91B43-C3E6-44FA-90C2-63DB2852996D}" type="presParOf" srcId="{C34C8A03-4CE1-4D6C-82D5-FD56B03C4975}" destId="{B7F4F3D0-00FE-44FB-8A58-AF5F7D8E19B8}" srcOrd="0" destOrd="0" presId="urn:microsoft.com/office/officeart/2005/8/layout/hierarchy1"/>
    <dgm:cxn modelId="{0C0EBC3C-EAB4-43CC-B8F7-D088A75D186C}" type="presParOf" srcId="{B7F4F3D0-00FE-44FB-8A58-AF5F7D8E19B8}" destId="{F4DF3FA7-462E-4268-940E-58DE98D289B9}" srcOrd="0" destOrd="0" presId="urn:microsoft.com/office/officeart/2005/8/layout/hierarchy1"/>
    <dgm:cxn modelId="{371DAA42-A015-4FCB-8D8B-B05C66DA3A15}" type="presParOf" srcId="{B7F4F3D0-00FE-44FB-8A58-AF5F7D8E19B8}" destId="{38BEDD66-CCB6-47AA-A59E-FB64A652FA89}" srcOrd="1" destOrd="0" presId="urn:microsoft.com/office/officeart/2005/8/layout/hierarchy1"/>
    <dgm:cxn modelId="{916D9AFE-B721-4A4B-A5C5-5AA2FDE96B87}" type="presParOf" srcId="{C34C8A03-4CE1-4D6C-82D5-FD56B03C4975}" destId="{55585F46-4266-42D9-8D7C-9884E778DE94}" srcOrd="1" destOrd="0" presId="urn:microsoft.com/office/officeart/2005/8/layout/hierarchy1"/>
    <dgm:cxn modelId="{E24A911D-8130-4759-A759-9810F4B05C9A}" type="presParOf" srcId="{55585F46-4266-42D9-8D7C-9884E778DE94}" destId="{4057390A-9DAD-4E1F-B7B9-4C0A92856DE8}" srcOrd="0" destOrd="0" presId="urn:microsoft.com/office/officeart/2005/8/layout/hierarchy1"/>
    <dgm:cxn modelId="{378F4465-C1F5-4486-889A-49A195D6F1B8}" type="presParOf" srcId="{55585F46-4266-42D9-8D7C-9884E778DE94}" destId="{C84489C0-CF1A-4161-BE07-15730398F278}" srcOrd="1" destOrd="0" presId="urn:microsoft.com/office/officeart/2005/8/layout/hierarchy1"/>
    <dgm:cxn modelId="{D9ACC4CE-0C3C-4C7E-B312-C19C58CF9082}" type="presParOf" srcId="{C84489C0-CF1A-4161-BE07-15730398F278}" destId="{36093D60-EE37-4672-AA4D-25DCA8A0CD6A}" srcOrd="0" destOrd="0" presId="urn:microsoft.com/office/officeart/2005/8/layout/hierarchy1"/>
    <dgm:cxn modelId="{285853BE-CA13-4F91-A432-D61EF9A46DEB}" type="presParOf" srcId="{36093D60-EE37-4672-AA4D-25DCA8A0CD6A}" destId="{95338F82-EF07-4049-949D-63391F8CE7F2}" srcOrd="0" destOrd="0" presId="urn:microsoft.com/office/officeart/2005/8/layout/hierarchy1"/>
    <dgm:cxn modelId="{BC57910F-239C-47AD-9EB1-DA317B4EEE90}" type="presParOf" srcId="{36093D60-EE37-4672-AA4D-25DCA8A0CD6A}" destId="{D6C681E0-04F8-4C79-B93C-161C0347BA6B}" srcOrd="1" destOrd="0" presId="urn:microsoft.com/office/officeart/2005/8/layout/hierarchy1"/>
    <dgm:cxn modelId="{760EAEA5-7CFC-4A4A-BA4C-D0ECCED7A315}" type="presParOf" srcId="{C84489C0-CF1A-4161-BE07-15730398F278}" destId="{3E301131-A42D-49A0-AB9F-EC5B5C90F689}" srcOrd="1" destOrd="0" presId="urn:microsoft.com/office/officeart/2005/8/layout/hierarchy1"/>
    <dgm:cxn modelId="{8D295160-2BD0-4BDD-9721-4DF67B0F6660}" type="presParOf" srcId="{3E301131-A42D-49A0-AB9F-EC5B5C90F689}" destId="{50321A8B-2EA1-4E35-A9BC-7E6B9F456A34}" srcOrd="0" destOrd="0" presId="urn:microsoft.com/office/officeart/2005/8/layout/hierarchy1"/>
    <dgm:cxn modelId="{A303723A-7420-44E2-A872-1DE536CBEC03}" type="presParOf" srcId="{3E301131-A42D-49A0-AB9F-EC5B5C90F689}" destId="{44E15F96-3398-4D23-ABD2-3DC880DB201C}" srcOrd="1" destOrd="0" presId="urn:microsoft.com/office/officeart/2005/8/layout/hierarchy1"/>
    <dgm:cxn modelId="{8921E7EE-B328-4D5F-8D06-FB9D3FF458CA}" type="presParOf" srcId="{44E15F96-3398-4D23-ABD2-3DC880DB201C}" destId="{B308BB87-9D8E-4E9C-AD7B-D0C7B1E1E962}" srcOrd="0" destOrd="0" presId="urn:microsoft.com/office/officeart/2005/8/layout/hierarchy1"/>
    <dgm:cxn modelId="{09883A76-F370-433B-94D5-4D467E8C4F48}" type="presParOf" srcId="{B308BB87-9D8E-4E9C-AD7B-D0C7B1E1E962}" destId="{5D15EB41-C66A-4156-8E43-D8C91F70C6D2}" srcOrd="0" destOrd="0" presId="urn:microsoft.com/office/officeart/2005/8/layout/hierarchy1"/>
    <dgm:cxn modelId="{C4AE73F3-7461-44E1-97DD-2CB28F6B76D6}" type="presParOf" srcId="{B308BB87-9D8E-4E9C-AD7B-D0C7B1E1E962}" destId="{CCEEF50F-3092-48C9-BE4E-BF9A55F754C7}" srcOrd="1" destOrd="0" presId="urn:microsoft.com/office/officeart/2005/8/layout/hierarchy1"/>
    <dgm:cxn modelId="{C0B0F784-5853-4CAE-9406-2B04E87CB93E}" type="presParOf" srcId="{44E15F96-3398-4D23-ABD2-3DC880DB201C}" destId="{7681D321-1104-4782-BF43-92438F356CD3}" srcOrd="1" destOrd="0" presId="urn:microsoft.com/office/officeart/2005/8/layout/hierarchy1"/>
    <dgm:cxn modelId="{595447E3-E138-497E-88E2-7355C5CF05FE}" type="presParOf" srcId="{3E301131-A42D-49A0-AB9F-EC5B5C90F689}" destId="{3471350B-FC2E-4940-8EA3-EB0095EAD266}" srcOrd="2" destOrd="0" presId="urn:microsoft.com/office/officeart/2005/8/layout/hierarchy1"/>
    <dgm:cxn modelId="{4128ECCB-F906-4104-BA47-6B7CFE822959}" type="presParOf" srcId="{3E301131-A42D-49A0-AB9F-EC5B5C90F689}" destId="{D8EF6FA1-FC28-4D22-AE0C-A79FF0C20CF0}" srcOrd="3" destOrd="0" presId="urn:microsoft.com/office/officeart/2005/8/layout/hierarchy1"/>
    <dgm:cxn modelId="{7D27A8C2-A199-46C2-9F57-3E8DA175AACB}" type="presParOf" srcId="{D8EF6FA1-FC28-4D22-AE0C-A79FF0C20CF0}" destId="{B8A76A7D-9DC3-46B5-BD34-085FC9664EBB}" srcOrd="0" destOrd="0" presId="urn:microsoft.com/office/officeart/2005/8/layout/hierarchy1"/>
    <dgm:cxn modelId="{6EAD79EF-113C-4A59-8D4B-A127DB5C6598}" type="presParOf" srcId="{B8A76A7D-9DC3-46B5-BD34-085FC9664EBB}" destId="{8B5F32A5-3DEB-4D59-9B08-227060A2ACB9}" srcOrd="0" destOrd="0" presId="urn:microsoft.com/office/officeart/2005/8/layout/hierarchy1"/>
    <dgm:cxn modelId="{B04B2462-C69A-455F-8E0F-F14EE6CE35DC}" type="presParOf" srcId="{B8A76A7D-9DC3-46B5-BD34-085FC9664EBB}" destId="{BD67FC2D-705E-430E-900E-4D13774F3E98}" srcOrd="1" destOrd="0" presId="urn:microsoft.com/office/officeart/2005/8/layout/hierarchy1"/>
    <dgm:cxn modelId="{6D27FC1E-01E2-4897-B85D-F735A20C0381}" type="presParOf" srcId="{D8EF6FA1-FC28-4D22-AE0C-A79FF0C20CF0}" destId="{40E89095-5BD2-4C5F-92FD-1E0FDEACCDC1}" srcOrd="1" destOrd="0" presId="urn:microsoft.com/office/officeart/2005/8/layout/hierarchy1"/>
    <dgm:cxn modelId="{626B8FC1-723A-4B3D-B684-29A5E025889A}" type="presParOf" srcId="{55585F46-4266-42D9-8D7C-9884E778DE94}" destId="{43511E62-F8D5-44FD-B034-9D7E2A72D3A7}" srcOrd="2" destOrd="0" presId="urn:microsoft.com/office/officeart/2005/8/layout/hierarchy1"/>
    <dgm:cxn modelId="{6D59F735-CA60-4EDF-8F20-40B65242C7AD}" type="presParOf" srcId="{55585F46-4266-42D9-8D7C-9884E778DE94}" destId="{D580AE63-5D5E-4549-AB60-B84F205900C1}" srcOrd="3" destOrd="0" presId="urn:microsoft.com/office/officeart/2005/8/layout/hierarchy1"/>
    <dgm:cxn modelId="{4E99D934-AAEE-4BD1-B9FF-CDD2C1F69C67}" type="presParOf" srcId="{D580AE63-5D5E-4549-AB60-B84F205900C1}" destId="{8ABF2987-ECFC-4D7E-BE0E-DE01F908DA33}" srcOrd="0" destOrd="0" presId="urn:microsoft.com/office/officeart/2005/8/layout/hierarchy1"/>
    <dgm:cxn modelId="{2A68CBF7-23EB-4396-B87F-72C7E2CB5A05}" type="presParOf" srcId="{8ABF2987-ECFC-4D7E-BE0E-DE01F908DA33}" destId="{F6E9E05A-F875-483A-A27E-6E283985602D}" srcOrd="0" destOrd="0" presId="urn:microsoft.com/office/officeart/2005/8/layout/hierarchy1"/>
    <dgm:cxn modelId="{331DA079-EFE7-4358-8A51-4D397F227209}" type="presParOf" srcId="{8ABF2987-ECFC-4D7E-BE0E-DE01F908DA33}" destId="{81E4C7A0-FC99-44BA-977A-D446ADB2BA7B}" srcOrd="1" destOrd="0" presId="urn:microsoft.com/office/officeart/2005/8/layout/hierarchy1"/>
    <dgm:cxn modelId="{D02EA6C9-8033-440A-B0D2-82B200E5A566}" type="presParOf" srcId="{D580AE63-5D5E-4549-AB60-B84F205900C1}" destId="{AFC71214-6C60-44E7-861F-943D34199AFE}" srcOrd="1" destOrd="0" presId="urn:microsoft.com/office/officeart/2005/8/layout/hierarchy1"/>
    <dgm:cxn modelId="{638BCEDC-01DF-4875-93A4-ABBC1D053FD6}" type="presParOf" srcId="{AFC71214-6C60-44E7-861F-943D34199AFE}" destId="{E26DDE5B-59D0-431B-AA20-5D13D9D9724A}" srcOrd="0" destOrd="0" presId="urn:microsoft.com/office/officeart/2005/8/layout/hierarchy1"/>
    <dgm:cxn modelId="{474DA0BA-9043-4A40-A473-78C20D484B3A}" type="presParOf" srcId="{AFC71214-6C60-44E7-861F-943D34199AFE}" destId="{247CD302-225C-4B1F-82CE-D51B05669458}" srcOrd="1" destOrd="0" presId="urn:microsoft.com/office/officeart/2005/8/layout/hierarchy1"/>
    <dgm:cxn modelId="{5EB7DA23-2EB9-4773-8D62-363B35ABC760}" type="presParOf" srcId="{247CD302-225C-4B1F-82CE-D51B05669458}" destId="{5B44566B-BA71-45FF-9D9A-033B53A35BF8}" srcOrd="0" destOrd="0" presId="urn:microsoft.com/office/officeart/2005/8/layout/hierarchy1"/>
    <dgm:cxn modelId="{2AC93117-E193-4AFD-A561-4F639533FEAB}" type="presParOf" srcId="{5B44566B-BA71-45FF-9D9A-033B53A35BF8}" destId="{62501178-B5B1-4FFC-B037-1AA67A79C872}" srcOrd="0" destOrd="0" presId="urn:microsoft.com/office/officeart/2005/8/layout/hierarchy1"/>
    <dgm:cxn modelId="{BA6E451C-05D3-485F-8722-BC23FB2DD58E}" type="presParOf" srcId="{5B44566B-BA71-45FF-9D9A-033B53A35BF8}" destId="{E1CF8D6E-9D88-45E4-9646-ABDC18D6720A}" srcOrd="1" destOrd="0" presId="urn:microsoft.com/office/officeart/2005/8/layout/hierarchy1"/>
    <dgm:cxn modelId="{5A35F6CC-E3FE-4E78-B03D-37997CD7EE80}" type="presParOf" srcId="{247CD302-225C-4B1F-82CE-D51B05669458}" destId="{B98429D6-20AA-4C32-8FF0-6AF2E08F0BA1}" srcOrd="1" destOrd="0" presId="urn:microsoft.com/office/officeart/2005/8/layout/hierarchy1"/>
    <dgm:cxn modelId="{ECE01667-135C-457E-94D7-A6D931726AD1}" type="presParOf" srcId="{B98429D6-20AA-4C32-8FF0-6AF2E08F0BA1}" destId="{84096307-22E0-4B95-95C0-982249125095}" srcOrd="0" destOrd="0" presId="urn:microsoft.com/office/officeart/2005/8/layout/hierarchy1"/>
    <dgm:cxn modelId="{A1DBC125-87BF-4103-BE02-98B1990E10B2}" type="presParOf" srcId="{B98429D6-20AA-4C32-8FF0-6AF2E08F0BA1}" destId="{18DC3C64-C97E-42A5-AB62-99E0B8B92F8C}" srcOrd="1" destOrd="0" presId="urn:microsoft.com/office/officeart/2005/8/layout/hierarchy1"/>
    <dgm:cxn modelId="{18CFDBF2-12CC-41FD-BD4B-57F457FEBB7C}" type="presParOf" srcId="{18DC3C64-C97E-42A5-AB62-99E0B8B92F8C}" destId="{379B925D-7102-4E22-8F41-15AD9F32E986}" srcOrd="0" destOrd="0" presId="urn:microsoft.com/office/officeart/2005/8/layout/hierarchy1"/>
    <dgm:cxn modelId="{FE3B1766-D3B6-4A4B-AC2D-20A0201947BF}" type="presParOf" srcId="{379B925D-7102-4E22-8F41-15AD9F32E986}" destId="{24DB9A4C-EB76-4C2A-B8EC-9AC0126DEBDE}" srcOrd="0" destOrd="0" presId="urn:microsoft.com/office/officeart/2005/8/layout/hierarchy1"/>
    <dgm:cxn modelId="{B8567CFD-56B9-4A8F-B5BF-47F8E92F4694}" type="presParOf" srcId="{379B925D-7102-4E22-8F41-15AD9F32E986}" destId="{AFFA8857-B3E0-4EF0-9DDD-3AB34302171E}" srcOrd="1" destOrd="0" presId="urn:microsoft.com/office/officeart/2005/8/layout/hierarchy1"/>
    <dgm:cxn modelId="{CFDEC566-E77E-49AD-A21A-6F57B33229F1}" type="presParOf" srcId="{18DC3C64-C97E-42A5-AB62-99E0B8B92F8C}" destId="{1D902BB4-8283-4188-8FEE-1E6DE1897BE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93B97-276B-446C-98CC-A4484DEF8381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2A8BC0A5-4366-483D-B869-2DFE444CB798}">
      <dgm:prSet phldrT="[Tekst]"/>
      <dgm:spPr/>
      <dgm:t>
        <a:bodyPr/>
        <a:lstStyle/>
        <a:p>
          <a:r>
            <a:rPr lang="pl-PL" dirty="0" smtClean="0">
              <a:solidFill>
                <a:schemeClr val="bg1"/>
              </a:solidFill>
            </a:rPr>
            <a:t>Aktywność poznawcza, to proces zawierający w swojej definicji takie pojęcia jak:</a:t>
          </a:r>
          <a:endParaRPr lang="pl-PL" dirty="0">
            <a:solidFill>
              <a:schemeClr val="bg1"/>
            </a:solidFill>
          </a:endParaRPr>
        </a:p>
      </dgm:t>
    </dgm:pt>
    <dgm:pt modelId="{0B8D6247-FA04-49AD-AC93-7AC7736CDFAB}" type="parTrans" cxnId="{1A5D19A8-C963-4399-8DFD-1849A99CAD6B}">
      <dgm:prSet/>
      <dgm:spPr/>
      <dgm:t>
        <a:bodyPr/>
        <a:lstStyle/>
        <a:p>
          <a:endParaRPr lang="pl-PL"/>
        </a:p>
      </dgm:t>
    </dgm:pt>
    <dgm:pt modelId="{89844A45-89C8-4E34-9FF3-3490CDAC8306}" type="sibTrans" cxnId="{1A5D19A8-C963-4399-8DFD-1849A99CAD6B}">
      <dgm:prSet/>
      <dgm:spPr/>
      <dgm:t>
        <a:bodyPr/>
        <a:lstStyle/>
        <a:p>
          <a:endParaRPr lang="pl-PL"/>
        </a:p>
      </dgm:t>
    </dgm:pt>
    <dgm:pt modelId="{37CB4E1D-EBA6-4F80-AFB6-E23C976EF519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Zapamiętywanie</a:t>
          </a:r>
          <a:endParaRPr lang="pl-PL" dirty="0">
            <a:solidFill>
              <a:schemeClr val="tx1"/>
            </a:solidFill>
          </a:endParaRPr>
        </a:p>
      </dgm:t>
    </dgm:pt>
    <dgm:pt modelId="{2B27E3C4-0CDC-4683-96D1-B7ED19420261}" type="parTrans" cxnId="{6C5F7C22-A57F-4067-9525-9E61B722E1A0}">
      <dgm:prSet/>
      <dgm:spPr/>
      <dgm:t>
        <a:bodyPr/>
        <a:lstStyle/>
        <a:p>
          <a:endParaRPr lang="pl-PL" dirty="0"/>
        </a:p>
      </dgm:t>
    </dgm:pt>
    <dgm:pt modelId="{EA7EE1CC-E993-4506-858F-7628DBDD94D7}" type="sibTrans" cxnId="{6C5F7C22-A57F-4067-9525-9E61B722E1A0}">
      <dgm:prSet/>
      <dgm:spPr/>
      <dgm:t>
        <a:bodyPr/>
        <a:lstStyle/>
        <a:p>
          <a:endParaRPr lang="pl-PL"/>
        </a:p>
      </dgm:t>
    </dgm:pt>
    <dgm:pt modelId="{CF68D5D5-397D-43DF-9632-5405F55F60F8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Mówienie</a:t>
          </a:r>
          <a:endParaRPr lang="pl-PL" dirty="0">
            <a:solidFill>
              <a:schemeClr val="tx1"/>
            </a:solidFill>
          </a:endParaRPr>
        </a:p>
      </dgm:t>
    </dgm:pt>
    <dgm:pt modelId="{EBC6E0F6-5053-4D05-9DBC-7B55E9C7D122}" type="parTrans" cxnId="{C13FAA64-6340-4BF5-B29E-EC7B7B7D2E49}">
      <dgm:prSet/>
      <dgm:spPr/>
      <dgm:t>
        <a:bodyPr/>
        <a:lstStyle/>
        <a:p>
          <a:endParaRPr lang="pl-PL" dirty="0"/>
        </a:p>
      </dgm:t>
    </dgm:pt>
    <dgm:pt modelId="{0EAA2E05-689E-45FA-B69E-37FBE2108B4D}" type="sibTrans" cxnId="{C13FAA64-6340-4BF5-B29E-EC7B7B7D2E49}">
      <dgm:prSet/>
      <dgm:spPr/>
      <dgm:t>
        <a:bodyPr/>
        <a:lstStyle/>
        <a:p>
          <a:endParaRPr lang="pl-PL"/>
        </a:p>
      </dgm:t>
    </dgm:pt>
    <dgm:pt modelId="{FFBE13CB-AC62-4AFA-B395-7E78106F7D0F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Myślenie</a:t>
          </a:r>
          <a:endParaRPr lang="pl-PL" dirty="0">
            <a:solidFill>
              <a:schemeClr val="tx1"/>
            </a:solidFill>
          </a:endParaRPr>
        </a:p>
      </dgm:t>
    </dgm:pt>
    <dgm:pt modelId="{4D5A753F-7FD5-43C0-B649-2866A7047DD7}" type="parTrans" cxnId="{C6066783-F492-48BD-B4B0-E5B23FC8314D}">
      <dgm:prSet/>
      <dgm:spPr/>
      <dgm:t>
        <a:bodyPr/>
        <a:lstStyle/>
        <a:p>
          <a:endParaRPr lang="pl-PL" dirty="0"/>
        </a:p>
      </dgm:t>
    </dgm:pt>
    <dgm:pt modelId="{A5F4461F-9858-477A-9BA2-98F03AE3B37B}" type="sibTrans" cxnId="{C6066783-F492-48BD-B4B0-E5B23FC8314D}">
      <dgm:prSet/>
      <dgm:spPr/>
      <dgm:t>
        <a:bodyPr/>
        <a:lstStyle/>
        <a:p>
          <a:endParaRPr lang="pl-PL"/>
        </a:p>
      </dgm:t>
    </dgm:pt>
    <dgm:pt modelId="{0475217A-A887-481A-9403-57A58DC0E10E}">
      <dgm:prSet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Procesy sensoryczne i percepcyjne</a:t>
          </a:r>
          <a:endParaRPr lang="pl-PL" dirty="0">
            <a:solidFill>
              <a:schemeClr val="tx1"/>
            </a:solidFill>
          </a:endParaRPr>
        </a:p>
      </dgm:t>
    </dgm:pt>
    <dgm:pt modelId="{2E2735E5-162D-4295-A2CF-757DC1C8A29B}" type="parTrans" cxnId="{1E9703A2-14F2-440B-B03F-23353CFC9355}">
      <dgm:prSet/>
      <dgm:spPr/>
      <dgm:t>
        <a:bodyPr/>
        <a:lstStyle/>
        <a:p>
          <a:endParaRPr lang="pl-PL" dirty="0"/>
        </a:p>
      </dgm:t>
    </dgm:pt>
    <dgm:pt modelId="{45B48FD5-8DC8-409A-8357-4535C1E28C19}" type="sibTrans" cxnId="{1E9703A2-14F2-440B-B03F-23353CFC9355}">
      <dgm:prSet/>
      <dgm:spPr/>
      <dgm:t>
        <a:bodyPr/>
        <a:lstStyle/>
        <a:p>
          <a:endParaRPr lang="pl-PL"/>
        </a:p>
      </dgm:t>
    </dgm:pt>
    <dgm:pt modelId="{C3EA6679-CBF8-4643-B315-AAFB3B290D50}" type="pres">
      <dgm:prSet presAssocID="{84093B97-276B-446C-98CC-A4484DEF838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F1F8B6D-49F9-41F8-838E-EA7EC2A067D7}" type="pres">
      <dgm:prSet presAssocID="{2A8BC0A5-4366-483D-B869-2DFE444CB798}" presName="centerShape" presStyleLbl="node0" presStyleIdx="0" presStyleCnt="1" custScaleX="307420" custLinFactNeighborX="-3170" custLinFactNeighborY="-68800"/>
      <dgm:spPr/>
      <dgm:t>
        <a:bodyPr/>
        <a:lstStyle/>
        <a:p>
          <a:endParaRPr lang="pl-PL"/>
        </a:p>
      </dgm:t>
    </dgm:pt>
    <dgm:pt modelId="{AD10E308-4397-4122-9C9D-2023AC2C4113}" type="pres">
      <dgm:prSet presAssocID="{2B27E3C4-0CDC-4683-96D1-B7ED19420261}" presName="parTrans" presStyleLbl="bgSibTrans2D1" presStyleIdx="0" presStyleCnt="4"/>
      <dgm:spPr/>
      <dgm:t>
        <a:bodyPr/>
        <a:lstStyle/>
        <a:p>
          <a:endParaRPr lang="pl-PL"/>
        </a:p>
      </dgm:t>
    </dgm:pt>
    <dgm:pt modelId="{D0A2DB11-B75D-438E-A00F-1A27B69D7D9B}" type="pres">
      <dgm:prSet presAssocID="{37CB4E1D-EBA6-4F80-AFB6-E23C976EF519}" presName="node" presStyleLbl="node1" presStyleIdx="0" presStyleCnt="4" custRadScaleRad="52758" custRadScaleInc="-8842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73BDE6-1D4C-447A-ACA4-72FAA8F3E108}" type="pres">
      <dgm:prSet presAssocID="{EBC6E0F6-5053-4D05-9DBC-7B55E9C7D122}" presName="parTrans" presStyleLbl="bgSibTrans2D1" presStyleIdx="1" presStyleCnt="4"/>
      <dgm:spPr/>
      <dgm:t>
        <a:bodyPr/>
        <a:lstStyle/>
        <a:p>
          <a:endParaRPr lang="pl-PL"/>
        </a:p>
      </dgm:t>
    </dgm:pt>
    <dgm:pt modelId="{3261D99D-3F0B-46D1-B940-989634F1F068}" type="pres">
      <dgm:prSet presAssocID="{CF68D5D5-397D-43DF-9632-5405F55F60F8}" presName="node" presStyleLbl="node1" presStyleIdx="1" presStyleCnt="4" custRadScaleRad="103396" custRadScaleInc="-9814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1C1F46B-BC6D-454A-BA61-CD41AFA61C7D}" type="pres">
      <dgm:prSet presAssocID="{4D5A753F-7FD5-43C0-B649-2866A7047DD7}" presName="parTrans" presStyleLbl="bgSibTrans2D1" presStyleIdx="2" presStyleCnt="4"/>
      <dgm:spPr/>
      <dgm:t>
        <a:bodyPr/>
        <a:lstStyle/>
        <a:p>
          <a:endParaRPr lang="pl-PL"/>
        </a:p>
      </dgm:t>
    </dgm:pt>
    <dgm:pt modelId="{24649603-2AA6-48E8-8F11-3E718F784DC2}" type="pres">
      <dgm:prSet presAssocID="{FFBE13CB-AC62-4AFA-B395-7E78106F7D0F}" presName="node" presStyleLbl="node1" presStyleIdx="2" presStyleCnt="4" custRadScaleRad="50614" custRadScaleInc="2020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BE76822-C60E-4D60-93AA-177B3C15D65C}" type="pres">
      <dgm:prSet presAssocID="{2E2735E5-162D-4295-A2CF-757DC1C8A29B}" presName="parTrans" presStyleLbl="bgSibTrans2D1" presStyleIdx="3" presStyleCnt="4" custAng="5765306" custFlipHor="1" custScaleX="24930" custScaleY="118332" custLinFactNeighborX="-9168" custLinFactNeighborY="-77901"/>
      <dgm:spPr/>
      <dgm:t>
        <a:bodyPr/>
        <a:lstStyle/>
        <a:p>
          <a:endParaRPr lang="pl-PL"/>
        </a:p>
      </dgm:t>
    </dgm:pt>
    <dgm:pt modelId="{EFC76FAE-C045-4D86-9560-9C14293E759A}" type="pres">
      <dgm:prSet presAssocID="{0475217A-A887-481A-9403-57A58DC0E10E}" presName="node" presStyleLbl="node1" presStyleIdx="3" presStyleCnt="4" custRadScaleRad="101390" custRadScaleInc="-580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5838B39-970F-447F-9450-D815F5F9D0DD}" type="presOf" srcId="{4D5A753F-7FD5-43C0-B649-2866A7047DD7}" destId="{71C1F46B-BC6D-454A-BA61-CD41AFA61C7D}" srcOrd="0" destOrd="0" presId="urn:microsoft.com/office/officeart/2005/8/layout/radial4"/>
    <dgm:cxn modelId="{E894C924-124D-47AD-BCD9-AEC5510AE389}" type="presOf" srcId="{0475217A-A887-481A-9403-57A58DC0E10E}" destId="{EFC76FAE-C045-4D86-9560-9C14293E759A}" srcOrd="0" destOrd="0" presId="urn:microsoft.com/office/officeart/2005/8/layout/radial4"/>
    <dgm:cxn modelId="{928E8511-7079-418A-85FE-9E1D36B13C07}" type="presOf" srcId="{CF68D5D5-397D-43DF-9632-5405F55F60F8}" destId="{3261D99D-3F0B-46D1-B940-989634F1F068}" srcOrd="0" destOrd="0" presId="urn:microsoft.com/office/officeart/2005/8/layout/radial4"/>
    <dgm:cxn modelId="{2583837A-8EB7-44FC-ACA5-CE57FA40E53F}" type="presOf" srcId="{FFBE13CB-AC62-4AFA-B395-7E78106F7D0F}" destId="{24649603-2AA6-48E8-8F11-3E718F784DC2}" srcOrd="0" destOrd="0" presId="urn:microsoft.com/office/officeart/2005/8/layout/radial4"/>
    <dgm:cxn modelId="{B405F38F-7092-4C5D-8EF5-7DAA57484E8B}" type="presOf" srcId="{37CB4E1D-EBA6-4F80-AFB6-E23C976EF519}" destId="{D0A2DB11-B75D-438E-A00F-1A27B69D7D9B}" srcOrd="0" destOrd="0" presId="urn:microsoft.com/office/officeart/2005/8/layout/radial4"/>
    <dgm:cxn modelId="{7D9B29DA-8211-4847-A42E-953081D9F882}" type="presOf" srcId="{2E2735E5-162D-4295-A2CF-757DC1C8A29B}" destId="{CBE76822-C60E-4D60-93AA-177B3C15D65C}" srcOrd="0" destOrd="0" presId="urn:microsoft.com/office/officeart/2005/8/layout/radial4"/>
    <dgm:cxn modelId="{09858A11-59A1-4F2A-BEEA-55442A6B768E}" type="presOf" srcId="{2B27E3C4-0CDC-4683-96D1-B7ED19420261}" destId="{AD10E308-4397-4122-9C9D-2023AC2C4113}" srcOrd="0" destOrd="0" presId="urn:microsoft.com/office/officeart/2005/8/layout/radial4"/>
    <dgm:cxn modelId="{1A5D19A8-C963-4399-8DFD-1849A99CAD6B}" srcId="{84093B97-276B-446C-98CC-A4484DEF8381}" destId="{2A8BC0A5-4366-483D-B869-2DFE444CB798}" srcOrd="0" destOrd="0" parTransId="{0B8D6247-FA04-49AD-AC93-7AC7736CDFAB}" sibTransId="{89844A45-89C8-4E34-9FF3-3490CDAC8306}"/>
    <dgm:cxn modelId="{441C923F-F45E-46AC-A225-78758276C97B}" type="presOf" srcId="{84093B97-276B-446C-98CC-A4484DEF8381}" destId="{C3EA6679-CBF8-4643-B315-AAFB3B290D50}" srcOrd="0" destOrd="0" presId="urn:microsoft.com/office/officeart/2005/8/layout/radial4"/>
    <dgm:cxn modelId="{6C5F7C22-A57F-4067-9525-9E61B722E1A0}" srcId="{2A8BC0A5-4366-483D-B869-2DFE444CB798}" destId="{37CB4E1D-EBA6-4F80-AFB6-E23C976EF519}" srcOrd="0" destOrd="0" parTransId="{2B27E3C4-0CDC-4683-96D1-B7ED19420261}" sibTransId="{EA7EE1CC-E993-4506-858F-7628DBDD94D7}"/>
    <dgm:cxn modelId="{C13FAA64-6340-4BF5-B29E-EC7B7B7D2E49}" srcId="{2A8BC0A5-4366-483D-B869-2DFE444CB798}" destId="{CF68D5D5-397D-43DF-9632-5405F55F60F8}" srcOrd="1" destOrd="0" parTransId="{EBC6E0F6-5053-4D05-9DBC-7B55E9C7D122}" sibTransId="{0EAA2E05-689E-45FA-B69E-37FBE2108B4D}"/>
    <dgm:cxn modelId="{1E9703A2-14F2-440B-B03F-23353CFC9355}" srcId="{2A8BC0A5-4366-483D-B869-2DFE444CB798}" destId="{0475217A-A887-481A-9403-57A58DC0E10E}" srcOrd="3" destOrd="0" parTransId="{2E2735E5-162D-4295-A2CF-757DC1C8A29B}" sibTransId="{45B48FD5-8DC8-409A-8357-4535C1E28C19}"/>
    <dgm:cxn modelId="{C6066783-F492-48BD-B4B0-E5B23FC8314D}" srcId="{2A8BC0A5-4366-483D-B869-2DFE444CB798}" destId="{FFBE13CB-AC62-4AFA-B395-7E78106F7D0F}" srcOrd="2" destOrd="0" parTransId="{4D5A753F-7FD5-43C0-B649-2866A7047DD7}" sibTransId="{A5F4461F-9858-477A-9BA2-98F03AE3B37B}"/>
    <dgm:cxn modelId="{76E547F2-0E1F-45FD-8CBB-CACDB8AFF626}" type="presOf" srcId="{2A8BC0A5-4366-483D-B869-2DFE444CB798}" destId="{8F1F8B6D-49F9-41F8-838E-EA7EC2A067D7}" srcOrd="0" destOrd="0" presId="urn:microsoft.com/office/officeart/2005/8/layout/radial4"/>
    <dgm:cxn modelId="{E79B5F9A-1BA7-462D-AC73-2FFE5F904386}" type="presOf" srcId="{EBC6E0F6-5053-4D05-9DBC-7B55E9C7D122}" destId="{C773BDE6-1D4C-447A-ACA4-72FAA8F3E108}" srcOrd="0" destOrd="0" presId="urn:microsoft.com/office/officeart/2005/8/layout/radial4"/>
    <dgm:cxn modelId="{2982CB39-DC9D-4451-AD01-EF6B62DB7544}" type="presParOf" srcId="{C3EA6679-CBF8-4643-B315-AAFB3B290D50}" destId="{8F1F8B6D-49F9-41F8-838E-EA7EC2A067D7}" srcOrd="0" destOrd="0" presId="urn:microsoft.com/office/officeart/2005/8/layout/radial4"/>
    <dgm:cxn modelId="{2360175E-842B-4073-8B99-28F553F9ED06}" type="presParOf" srcId="{C3EA6679-CBF8-4643-B315-AAFB3B290D50}" destId="{AD10E308-4397-4122-9C9D-2023AC2C4113}" srcOrd="1" destOrd="0" presId="urn:microsoft.com/office/officeart/2005/8/layout/radial4"/>
    <dgm:cxn modelId="{A36025FB-0E31-44F9-829B-58E228CF1E85}" type="presParOf" srcId="{C3EA6679-CBF8-4643-B315-AAFB3B290D50}" destId="{D0A2DB11-B75D-438E-A00F-1A27B69D7D9B}" srcOrd="2" destOrd="0" presId="urn:microsoft.com/office/officeart/2005/8/layout/radial4"/>
    <dgm:cxn modelId="{9E240853-AACE-43B4-9441-04EFA07FC06A}" type="presParOf" srcId="{C3EA6679-CBF8-4643-B315-AAFB3B290D50}" destId="{C773BDE6-1D4C-447A-ACA4-72FAA8F3E108}" srcOrd="3" destOrd="0" presId="urn:microsoft.com/office/officeart/2005/8/layout/radial4"/>
    <dgm:cxn modelId="{D5FE6E3C-7D90-41DE-9C10-047509F06077}" type="presParOf" srcId="{C3EA6679-CBF8-4643-B315-AAFB3B290D50}" destId="{3261D99D-3F0B-46D1-B940-989634F1F068}" srcOrd="4" destOrd="0" presId="urn:microsoft.com/office/officeart/2005/8/layout/radial4"/>
    <dgm:cxn modelId="{3A34F61D-987C-48EA-9EF2-94BC8C3B7295}" type="presParOf" srcId="{C3EA6679-CBF8-4643-B315-AAFB3B290D50}" destId="{71C1F46B-BC6D-454A-BA61-CD41AFA61C7D}" srcOrd="5" destOrd="0" presId="urn:microsoft.com/office/officeart/2005/8/layout/radial4"/>
    <dgm:cxn modelId="{8B13C1A8-E147-4D5B-8B36-798F0C3CA646}" type="presParOf" srcId="{C3EA6679-CBF8-4643-B315-AAFB3B290D50}" destId="{24649603-2AA6-48E8-8F11-3E718F784DC2}" srcOrd="6" destOrd="0" presId="urn:microsoft.com/office/officeart/2005/8/layout/radial4"/>
    <dgm:cxn modelId="{5FD440A4-C8A0-4189-A374-9B27DEB97C13}" type="presParOf" srcId="{C3EA6679-CBF8-4643-B315-AAFB3B290D50}" destId="{CBE76822-C60E-4D60-93AA-177B3C15D65C}" srcOrd="7" destOrd="0" presId="urn:microsoft.com/office/officeart/2005/8/layout/radial4"/>
    <dgm:cxn modelId="{35926161-B3D4-4904-80E7-B4522BAD69F0}" type="presParOf" srcId="{C3EA6679-CBF8-4643-B315-AAFB3B290D50}" destId="{EFC76FAE-C045-4D86-9560-9C14293E759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9BB43C-EB47-43D3-9305-36997F29D92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7AF46DFF-473D-4B3E-8392-A1AE05FAD7D3}">
      <dgm:prSet phldrT="[Tekst]"/>
      <dgm:spPr/>
      <dgm:t>
        <a:bodyPr/>
        <a:lstStyle/>
        <a:p>
          <a:r>
            <a:rPr lang="pl-PL" dirty="0" smtClean="0"/>
            <a:t>Jaki powinien być twórczy nauczyciel</a:t>
          </a:r>
          <a:endParaRPr lang="pl-PL" dirty="0"/>
        </a:p>
      </dgm:t>
    </dgm:pt>
    <dgm:pt modelId="{2704D528-5478-48DC-AC0A-CDBBA294B874}" type="parTrans" cxnId="{F254BD1F-4F85-4675-938F-8B0DD7E39709}">
      <dgm:prSet/>
      <dgm:spPr/>
      <dgm:t>
        <a:bodyPr/>
        <a:lstStyle/>
        <a:p>
          <a:endParaRPr lang="pl-PL"/>
        </a:p>
      </dgm:t>
    </dgm:pt>
    <dgm:pt modelId="{6CE1D0F9-8517-41F0-9D7E-E90B7944C2F1}" type="sibTrans" cxnId="{F254BD1F-4F85-4675-938F-8B0DD7E39709}">
      <dgm:prSet/>
      <dgm:spPr/>
      <dgm:t>
        <a:bodyPr/>
        <a:lstStyle/>
        <a:p>
          <a:endParaRPr lang="pl-PL"/>
        </a:p>
      </dgm:t>
    </dgm:pt>
    <dgm:pt modelId="{2E708F91-BD87-42EC-8753-D38B87B8D829}">
      <dgm:prSet phldrT="[Tekst]" custT="1"/>
      <dgm:spPr/>
      <dgm:t>
        <a:bodyPr/>
        <a:lstStyle/>
        <a:p>
          <a:r>
            <a:rPr lang="pl-PL" sz="2000" dirty="0" smtClean="0">
              <a:solidFill>
                <a:schemeClr val="tx1"/>
              </a:solidFill>
            </a:rPr>
            <a:t>powinien wystrzegać się krytykowania. Zamiast tego powinien słuchać dzieci oraz aprobować odpowiedzi na zadawane pytania  w </a:t>
          </a:r>
          <a:r>
            <a:rPr lang="pl-PL" sz="2000" noProof="0" dirty="0" smtClean="0">
              <a:solidFill>
                <a:schemeClr val="tx1"/>
              </a:solidFill>
            </a:rPr>
            <a:t>sposó</a:t>
          </a:r>
          <a:r>
            <a:rPr lang="en-US" sz="2000" dirty="0" smtClean="0">
              <a:solidFill>
                <a:schemeClr val="tx1"/>
              </a:solidFill>
            </a:rPr>
            <a:t>b otwart</a:t>
          </a:r>
          <a:r>
            <a:rPr lang="pl-PL" sz="2000" dirty="0" smtClean="0">
              <a:solidFill>
                <a:schemeClr val="tx1"/>
              </a:solidFill>
            </a:rPr>
            <a:t>y</a:t>
          </a:r>
          <a:endParaRPr lang="pl-PL" sz="2000" dirty="0">
            <a:solidFill>
              <a:schemeClr val="tx1"/>
            </a:solidFill>
          </a:endParaRPr>
        </a:p>
      </dgm:t>
    </dgm:pt>
    <dgm:pt modelId="{AB6C7554-1708-4F4B-8A1B-A5789A54006D}" type="parTrans" cxnId="{F10C86E2-172C-4E81-BA9D-94A897D1D13B}">
      <dgm:prSet/>
      <dgm:spPr/>
      <dgm:t>
        <a:bodyPr/>
        <a:lstStyle/>
        <a:p>
          <a:endParaRPr lang="pl-PL" dirty="0"/>
        </a:p>
      </dgm:t>
    </dgm:pt>
    <dgm:pt modelId="{66ED50A5-587A-49A4-ABA9-2EC330A73F8F}" type="sibTrans" cxnId="{F10C86E2-172C-4E81-BA9D-94A897D1D13B}">
      <dgm:prSet/>
      <dgm:spPr/>
      <dgm:t>
        <a:bodyPr/>
        <a:lstStyle/>
        <a:p>
          <a:endParaRPr lang="pl-PL"/>
        </a:p>
      </dgm:t>
    </dgm:pt>
    <dgm:pt modelId="{312D249A-B644-4E36-A76A-BC47ED282788}">
      <dgm:prSet phldrT="[Tekst]" custT="1"/>
      <dgm:spPr/>
      <dgm:t>
        <a:bodyPr/>
        <a:lstStyle/>
        <a:p>
          <a:r>
            <a:rPr lang="pl-PL" sz="2000" dirty="0" smtClean="0">
              <a:solidFill>
                <a:schemeClr val="tx1"/>
              </a:solidFill>
            </a:rPr>
            <a:t>powinien dawać odczuć wychowankom, że każdy z ich pomysłów jest wartościowy i ważny</a:t>
          </a:r>
          <a:endParaRPr lang="pl-PL" sz="2000" dirty="0">
            <a:solidFill>
              <a:schemeClr val="tx1"/>
            </a:solidFill>
          </a:endParaRPr>
        </a:p>
      </dgm:t>
    </dgm:pt>
    <dgm:pt modelId="{6C668A7B-2949-4E4A-8E03-9ADEDAE847C0}" type="parTrans" cxnId="{9A009C45-54CB-4602-BD26-C0036F926361}">
      <dgm:prSet/>
      <dgm:spPr/>
      <dgm:t>
        <a:bodyPr/>
        <a:lstStyle/>
        <a:p>
          <a:endParaRPr lang="pl-PL" dirty="0"/>
        </a:p>
      </dgm:t>
    </dgm:pt>
    <dgm:pt modelId="{E9C8DC85-A933-4F87-A3AF-EF5D6377D861}" type="sibTrans" cxnId="{9A009C45-54CB-4602-BD26-C0036F926361}">
      <dgm:prSet/>
      <dgm:spPr/>
      <dgm:t>
        <a:bodyPr/>
        <a:lstStyle/>
        <a:p>
          <a:endParaRPr lang="pl-PL"/>
        </a:p>
      </dgm:t>
    </dgm:pt>
    <dgm:pt modelId="{C76DBBB7-27CE-4FFE-AEF6-3C1FE7672012}">
      <dgm:prSet phldrT="[Tekst]" custT="1"/>
      <dgm:spPr/>
      <dgm:t>
        <a:bodyPr/>
        <a:lstStyle/>
        <a:p>
          <a:r>
            <a:rPr lang="pl-PL" sz="2000" dirty="0" smtClean="0">
              <a:solidFill>
                <a:schemeClr val="tx1"/>
              </a:solidFill>
            </a:rPr>
            <a:t>w niektórych przypadkach może  odstąpić od oceniania pracy dzieci ponieważ ma to pozytywny wpływ na odnajdowanie nowych, oryginalnych pomysł</a:t>
          </a:r>
          <a:r>
            <a:rPr lang="en-US" sz="2000" dirty="0" smtClean="0">
              <a:solidFill>
                <a:schemeClr val="tx1"/>
              </a:solidFill>
            </a:rPr>
            <a:t>ów i rozwiązań</a:t>
          </a:r>
          <a:endParaRPr lang="pl-PL" sz="2000" dirty="0">
            <a:solidFill>
              <a:schemeClr val="tx1"/>
            </a:solidFill>
          </a:endParaRPr>
        </a:p>
      </dgm:t>
    </dgm:pt>
    <dgm:pt modelId="{4068F0CF-32F9-4ABB-98BC-5860834EC25C}" type="parTrans" cxnId="{D5A19708-718B-4E6B-B09A-275D94C6F347}">
      <dgm:prSet/>
      <dgm:spPr/>
      <dgm:t>
        <a:bodyPr/>
        <a:lstStyle/>
        <a:p>
          <a:endParaRPr lang="pl-PL" dirty="0"/>
        </a:p>
      </dgm:t>
    </dgm:pt>
    <dgm:pt modelId="{974D1529-D278-4FBC-98F3-3652F2F46E25}" type="sibTrans" cxnId="{D5A19708-718B-4E6B-B09A-275D94C6F347}">
      <dgm:prSet/>
      <dgm:spPr/>
      <dgm:t>
        <a:bodyPr/>
        <a:lstStyle/>
        <a:p>
          <a:endParaRPr lang="pl-PL"/>
        </a:p>
      </dgm:t>
    </dgm:pt>
    <dgm:pt modelId="{558D899F-65EE-435A-9D04-8E432BCFE675}">
      <dgm:prSet phldrT="[Tekst]" custT="1"/>
      <dgm:spPr/>
      <dgm:t>
        <a:bodyPr/>
        <a:lstStyle/>
        <a:p>
          <a:r>
            <a:rPr lang="pl-PL" sz="2000" dirty="0" smtClean="0">
              <a:solidFill>
                <a:schemeClr val="tx1"/>
              </a:solidFill>
            </a:rPr>
            <a:t>powinien przeanalizować każdy pomysł dziecka oraz uzasadnić co stanowi zalety takiego rozwiązania a co wady i jakie to będzie niosło za sobą konsekwencje </a:t>
          </a:r>
          <a:endParaRPr lang="pl-PL" sz="2000" dirty="0">
            <a:solidFill>
              <a:schemeClr val="tx1"/>
            </a:solidFill>
          </a:endParaRPr>
        </a:p>
      </dgm:t>
    </dgm:pt>
    <dgm:pt modelId="{6459D063-902D-4F1B-9714-DB92A90D28C3}" type="parTrans" cxnId="{EEEA87DD-A57F-4AEA-9A2B-DC168BE0E7E4}">
      <dgm:prSet/>
      <dgm:spPr/>
      <dgm:t>
        <a:bodyPr/>
        <a:lstStyle/>
        <a:p>
          <a:endParaRPr lang="pl-PL" dirty="0"/>
        </a:p>
      </dgm:t>
    </dgm:pt>
    <dgm:pt modelId="{F6B9F349-9336-44C0-8950-F04B26CD49A5}" type="sibTrans" cxnId="{EEEA87DD-A57F-4AEA-9A2B-DC168BE0E7E4}">
      <dgm:prSet/>
      <dgm:spPr/>
      <dgm:t>
        <a:bodyPr/>
        <a:lstStyle/>
        <a:p>
          <a:endParaRPr lang="pl-PL"/>
        </a:p>
      </dgm:t>
    </dgm:pt>
    <dgm:pt modelId="{5091EECF-529D-4868-866F-0E48C94F647B}" type="pres">
      <dgm:prSet presAssocID="{769BB43C-EB47-43D3-9305-36997F29D92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904D055-E389-4DA9-BE9F-DA1984EB5E3C}" type="pres">
      <dgm:prSet presAssocID="{7AF46DFF-473D-4B3E-8392-A1AE05FAD7D3}" presName="centerShape" presStyleLbl="node0" presStyleIdx="0" presStyleCnt="1"/>
      <dgm:spPr/>
      <dgm:t>
        <a:bodyPr/>
        <a:lstStyle/>
        <a:p>
          <a:endParaRPr lang="pl-PL"/>
        </a:p>
      </dgm:t>
    </dgm:pt>
    <dgm:pt modelId="{CF5209D9-B24D-46A0-B4AE-56CF0B01AFBC}" type="pres">
      <dgm:prSet presAssocID="{AB6C7554-1708-4F4B-8A1B-A5789A54006D}" presName="parTrans" presStyleLbl="bgSibTrans2D1" presStyleIdx="0" presStyleCnt="4"/>
      <dgm:spPr/>
      <dgm:t>
        <a:bodyPr/>
        <a:lstStyle/>
        <a:p>
          <a:endParaRPr lang="pl-PL"/>
        </a:p>
      </dgm:t>
    </dgm:pt>
    <dgm:pt modelId="{E0B490AD-9BC7-4182-8B4C-FE9BA4CFB819}" type="pres">
      <dgm:prSet presAssocID="{2E708F91-BD87-42EC-8753-D38B87B8D829}" presName="node" presStyleLbl="node1" presStyleIdx="0" presStyleCnt="4" custScaleX="120151" custScaleY="16290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C57812-BBDF-4EC4-8CE4-7CC6C955E125}" type="pres">
      <dgm:prSet presAssocID="{6C668A7B-2949-4E4A-8E03-9ADEDAE847C0}" presName="parTrans" presStyleLbl="bgSibTrans2D1" presStyleIdx="1" presStyleCnt="4"/>
      <dgm:spPr/>
      <dgm:t>
        <a:bodyPr/>
        <a:lstStyle/>
        <a:p>
          <a:endParaRPr lang="pl-PL"/>
        </a:p>
      </dgm:t>
    </dgm:pt>
    <dgm:pt modelId="{FA6A8D40-16CC-422E-883C-7F9441492FD6}" type="pres">
      <dgm:prSet presAssocID="{312D249A-B644-4E36-A76A-BC47ED282788}" presName="node" presStyleLbl="node1" presStyleIdx="1" presStyleCnt="4" custScaleX="110809" custScaleY="12650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2EDB9D-7B5C-4028-9E7C-C180E4B82718}" type="pres">
      <dgm:prSet presAssocID="{4068F0CF-32F9-4ABB-98BC-5860834EC25C}" presName="parTrans" presStyleLbl="bgSibTrans2D1" presStyleIdx="2" presStyleCnt="4"/>
      <dgm:spPr/>
      <dgm:t>
        <a:bodyPr/>
        <a:lstStyle/>
        <a:p>
          <a:endParaRPr lang="pl-PL"/>
        </a:p>
      </dgm:t>
    </dgm:pt>
    <dgm:pt modelId="{2D067DDA-6CCF-451D-A892-60969E7921D3}" type="pres">
      <dgm:prSet presAssocID="{C76DBBB7-27CE-4FFE-AEF6-3C1FE7672012}" presName="node" presStyleLbl="node1" presStyleIdx="2" presStyleCnt="4" custScaleX="129084" custScaleY="13213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787D7F-2422-47D1-A783-C07BB313880E}" type="pres">
      <dgm:prSet presAssocID="{6459D063-902D-4F1B-9714-DB92A90D28C3}" presName="parTrans" presStyleLbl="bgSibTrans2D1" presStyleIdx="3" presStyleCnt="4"/>
      <dgm:spPr/>
      <dgm:t>
        <a:bodyPr/>
        <a:lstStyle/>
        <a:p>
          <a:endParaRPr lang="pl-PL"/>
        </a:p>
      </dgm:t>
    </dgm:pt>
    <dgm:pt modelId="{97E1C905-69A0-44E4-94F6-E0EAA2DB4247}" type="pres">
      <dgm:prSet presAssocID="{558D899F-65EE-435A-9D04-8E432BCFE675}" presName="node" presStyleLbl="node1" presStyleIdx="3" presStyleCnt="4" custScaleX="90055" custScaleY="193367" custRadScaleRad="95702" custRadScaleInc="1719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88CD980-C59E-40AE-85EC-8A703C0F839A}" type="presOf" srcId="{2E708F91-BD87-42EC-8753-D38B87B8D829}" destId="{E0B490AD-9BC7-4182-8B4C-FE9BA4CFB819}" srcOrd="0" destOrd="0" presId="urn:microsoft.com/office/officeart/2005/8/layout/radial4"/>
    <dgm:cxn modelId="{D5A19708-718B-4E6B-B09A-275D94C6F347}" srcId="{7AF46DFF-473D-4B3E-8392-A1AE05FAD7D3}" destId="{C76DBBB7-27CE-4FFE-AEF6-3C1FE7672012}" srcOrd="2" destOrd="0" parTransId="{4068F0CF-32F9-4ABB-98BC-5860834EC25C}" sibTransId="{974D1529-D278-4FBC-98F3-3652F2F46E25}"/>
    <dgm:cxn modelId="{4004B2BC-2ADD-4E9F-BC0E-981C8DF1908B}" type="presOf" srcId="{6C668A7B-2949-4E4A-8E03-9ADEDAE847C0}" destId="{43C57812-BBDF-4EC4-8CE4-7CC6C955E125}" srcOrd="0" destOrd="0" presId="urn:microsoft.com/office/officeart/2005/8/layout/radial4"/>
    <dgm:cxn modelId="{9A009C45-54CB-4602-BD26-C0036F926361}" srcId="{7AF46DFF-473D-4B3E-8392-A1AE05FAD7D3}" destId="{312D249A-B644-4E36-A76A-BC47ED282788}" srcOrd="1" destOrd="0" parTransId="{6C668A7B-2949-4E4A-8E03-9ADEDAE847C0}" sibTransId="{E9C8DC85-A933-4F87-A3AF-EF5D6377D861}"/>
    <dgm:cxn modelId="{8E2C02A1-6E4C-4B43-B008-1BB2F08FB048}" type="presOf" srcId="{6459D063-902D-4F1B-9714-DB92A90D28C3}" destId="{C1787D7F-2422-47D1-A783-C07BB313880E}" srcOrd="0" destOrd="0" presId="urn:microsoft.com/office/officeart/2005/8/layout/radial4"/>
    <dgm:cxn modelId="{EEEA87DD-A57F-4AEA-9A2B-DC168BE0E7E4}" srcId="{7AF46DFF-473D-4B3E-8392-A1AE05FAD7D3}" destId="{558D899F-65EE-435A-9D04-8E432BCFE675}" srcOrd="3" destOrd="0" parTransId="{6459D063-902D-4F1B-9714-DB92A90D28C3}" sibTransId="{F6B9F349-9336-44C0-8950-F04B26CD49A5}"/>
    <dgm:cxn modelId="{527BD52F-03B4-4588-B603-B23DBFEF6B9C}" type="presOf" srcId="{769BB43C-EB47-43D3-9305-36997F29D92C}" destId="{5091EECF-529D-4868-866F-0E48C94F647B}" srcOrd="0" destOrd="0" presId="urn:microsoft.com/office/officeart/2005/8/layout/radial4"/>
    <dgm:cxn modelId="{44058FB8-5B48-43CD-8D7F-0CDD9445AC65}" type="presOf" srcId="{C76DBBB7-27CE-4FFE-AEF6-3C1FE7672012}" destId="{2D067DDA-6CCF-451D-A892-60969E7921D3}" srcOrd="0" destOrd="0" presId="urn:microsoft.com/office/officeart/2005/8/layout/radial4"/>
    <dgm:cxn modelId="{27538EE0-46B6-4E5A-8CE4-0AED97D2E5AE}" type="presOf" srcId="{7AF46DFF-473D-4B3E-8392-A1AE05FAD7D3}" destId="{C904D055-E389-4DA9-BE9F-DA1984EB5E3C}" srcOrd="0" destOrd="0" presId="urn:microsoft.com/office/officeart/2005/8/layout/radial4"/>
    <dgm:cxn modelId="{9B12D0EF-7CEF-4520-8580-505EC3FA3D3E}" type="presOf" srcId="{558D899F-65EE-435A-9D04-8E432BCFE675}" destId="{97E1C905-69A0-44E4-94F6-E0EAA2DB4247}" srcOrd="0" destOrd="0" presId="urn:microsoft.com/office/officeart/2005/8/layout/radial4"/>
    <dgm:cxn modelId="{9EB06A25-7BFE-4CA3-A9E8-3AEA7274A707}" type="presOf" srcId="{312D249A-B644-4E36-A76A-BC47ED282788}" destId="{FA6A8D40-16CC-422E-883C-7F9441492FD6}" srcOrd="0" destOrd="0" presId="urn:microsoft.com/office/officeart/2005/8/layout/radial4"/>
    <dgm:cxn modelId="{F10C86E2-172C-4E81-BA9D-94A897D1D13B}" srcId="{7AF46DFF-473D-4B3E-8392-A1AE05FAD7D3}" destId="{2E708F91-BD87-42EC-8753-D38B87B8D829}" srcOrd="0" destOrd="0" parTransId="{AB6C7554-1708-4F4B-8A1B-A5789A54006D}" sibTransId="{66ED50A5-587A-49A4-ABA9-2EC330A73F8F}"/>
    <dgm:cxn modelId="{8FEBDB96-0BC9-44C8-96B1-5A7C6733408D}" type="presOf" srcId="{AB6C7554-1708-4F4B-8A1B-A5789A54006D}" destId="{CF5209D9-B24D-46A0-B4AE-56CF0B01AFBC}" srcOrd="0" destOrd="0" presId="urn:microsoft.com/office/officeart/2005/8/layout/radial4"/>
    <dgm:cxn modelId="{F254BD1F-4F85-4675-938F-8B0DD7E39709}" srcId="{769BB43C-EB47-43D3-9305-36997F29D92C}" destId="{7AF46DFF-473D-4B3E-8392-A1AE05FAD7D3}" srcOrd="0" destOrd="0" parTransId="{2704D528-5478-48DC-AC0A-CDBBA294B874}" sibTransId="{6CE1D0F9-8517-41F0-9D7E-E90B7944C2F1}"/>
    <dgm:cxn modelId="{98940305-47A3-4EF6-8085-4E75BBABBDEC}" type="presOf" srcId="{4068F0CF-32F9-4ABB-98BC-5860834EC25C}" destId="{E62EDB9D-7B5C-4028-9E7C-C180E4B82718}" srcOrd="0" destOrd="0" presId="urn:microsoft.com/office/officeart/2005/8/layout/radial4"/>
    <dgm:cxn modelId="{0F032E2B-C00C-487B-86AB-A7269AC678A4}" type="presParOf" srcId="{5091EECF-529D-4868-866F-0E48C94F647B}" destId="{C904D055-E389-4DA9-BE9F-DA1984EB5E3C}" srcOrd="0" destOrd="0" presId="urn:microsoft.com/office/officeart/2005/8/layout/radial4"/>
    <dgm:cxn modelId="{159AA79A-D8FE-4ECD-BBDB-56B287A30E1F}" type="presParOf" srcId="{5091EECF-529D-4868-866F-0E48C94F647B}" destId="{CF5209D9-B24D-46A0-B4AE-56CF0B01AFBC}" srcOrd="1" destOrd="0" presId="urn:microsoft.com/office/officeart/2005/8/layout/radial4"/>
    <dgm:cxn modelId="{72BF50ED-12EF-44FF-8754-27305CC6EB77}" type="presParOf" srcId="{5091EECF-529D-4868-866F-0E48C94F647B}" destId="{E0B490AD-9BC7-4182-8B4C-FE9BA4CFB819}" srcOrd="2" destOrd="0" presId="urn:microsoft.com/office/officeart/2005/8/layout/radial4"/>
    <dgm:cxn modelId="{2177A443-873F-4997-A7A4-70F171FE959A}" type="presParOf" srcId="{5091EECF-529D-4868-866F-0E48C94F647B}" destId="{43C57812-BBDF-4EC4-8CE4-7CC6C955E125}" srcOrd="3" destOrd="0" presId="urn:microsoft.com/office/officeart/2005/8/layout/radial4"/>
    <dgm:cxn modelId="{C28FF518-38A2-4873-87A5-897BB32257F1}" type="presParOf" srcId="{5091EECF-529D-4868-866F-0E48C94F647B}" destId="{FA6A8D40-16CC-422E-883C-7F9441492FD6}" srcOrd="4" destOrd="0" presId="urn:microsoft.com/office/officeart/2005/8/layout/radial4"/>
    <dgm:cxn modelId="{5455BDFE-F21E-41D7-90C9-0011DE6B307B}" type="presParOf" srcId="{5091EECF-529D-4868-866F-0E48C94F647B}" destId="{E62EDB9D-7B5C-4028-9E7C-C180E4B82718}" srcOrd="5" destOrd="0" presId="urn:microsoft.com/office/officeart/2005/8/layout/radial4"/>
    <dgm:cxn modelId="{E9ADC7F3-1DCF-41D4-BF56-8DA1D62BD135}" type="presParOf" srcId="{5091EECF-529D-4868-866F-0E48C94F647B}" destId="{2D067DDA-6CCF-451D-A892-60969E7921D3}" srcOrd="6" destOrd="0" presId="urn:microsoft.com/office/officeart/2005/8/layout/radial4"/>
    <dgm:cxn modelId="{F8560456-1DB1-402E-B4F9-1E5CFA68B227}" type="presParOf" srcId="{5091EECF-529D-4868-866F-0E48C94F647B}" destId="{C1787D7F-2422-47D1-A783-C07BB313880E}" srcOrd="7" destOrd="0" presId="urn:microsoft.com/office/officeart/2005/8/layout/radial4"/>
    <dgm:cxn modelId="{45DC02E9-7C18-464F-8886-A6C663E753A9}" type="presParOf" srcId="{5091EECF-529D-4868-866F-0E48C94F647B}" destId="{97E1C905-69A0-44E4-94F6-E0EAA2DB424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A28AFA-AA9B-41E7-A46B-4E6414652BEB}">
      <dsp:nvSpPr>
        <dsp:cNvPr id="0" name=""/>
        <dsp:cNvSpPr/>
      </dsp:nvSpPr>
      <dsp:spPr>
        <a:xfrm>
          <a:off x="4057581" y="-167892"/>
          <a:ext cx="5086414" cy="3021816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R="0" lvl="0" algn="l" defTabSz="1600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pl-PL" sz="3600" kern="1200" dirty="0" smtClean="0">
              <a:solidFill>
                <a:schemeClr val="tx1"/>
              </a:solidFill>
            </a:rPr>
            <a:t>Ciekawość poznawcza to</a:t>
          </a:r>
          <a:endParaRPr lang="pl-PL" sz="3600" kern="1200" dirty="0">
            <a:solidFill>
              <a:schemeClr val="tx1"/>
            </a:solidFill>
          </a:endParaRPr>
        </a:p>
      </dsp:txBody>
      <dsp:txXfrm>
        <a:off x="4057581" y="-167892"/>
        <a:ext cx="3158315" cy="3021816"/>
      </dsp:txXfrm>
    </dsp:sp>
    <dsp:sp modelId="{A47585E1-DCAD-4D82-B49E-2030E08D559B}">
      <dsp:nvSpPr>
        <dsp:cNvPr id="0" name=""/>
        <dsp:cNvSpPr/>
      </dsp:nvSpPr>
      <dsp:spPr>
        <a:xfrm>
          <a:off x="285717" y="2639563"/>
          <a:ext cx="7772400" cy="3693385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800" kern="1200" dirty="0" smtClean="0">
              <a:solidFill>
                <a:schemeClr val="tx1"/>
              </a:solidFill>
            </a:rPr>
            <a:t>Skupienie uwagi na jakichś przedmiotach i zjawiskach połączone z aktywnym, nieobojętnym uczuciowo ich poznawaniem</a:t>
          </a:r>
        </a:p>
        <a:p>
          <a:pPr lvl="0" algn="l">
            <a:spcBef>
              <a:spcPct val="0"/>
            </a:spcBef>
          </a:pPr>
          <a:endParaRPr lang="pl-PL" sz="2400" kern="1200" dirty="0"/>
        </a:p>
      </dsp:txBody>
      <dsp:txXfrm>
        <a:off x="285717" y="2639563"/>
        <a:ext cx="4436619" cy="3693385"/>
      </dsp:txXfrm>
    </dsp:sp>
    <dsp:sp modelId="{FFC1E649-D44A-4472-9448-619FE7A61477}">
      <dsp:nvSpPr>
        <dsp:cNvPr id="0" name=""/>
        <dsp:cNvSpPr/>
      </dsp:nvSpPr>
      <dsp:spPr>
        <a:xfrm>
          <a:off x="5808219" y="2207591"/>
          <a:ext cx="1964180" cy="1964180"/>
        </a:xfrm>
        <a:prstGeom prst="downArrow">
          <a:avLst>
            <a:gd name="adj1" fmla="val 55000"/>
            <a:gd name="adj2" fmla="val 45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 dirty="0"/>
        </a:p>
      </dsp:txBody>
      <dsp:txXfrm>
        <a:off x="5808219" y="2207591"/>
        <a:ext cx="1964180" cy="19641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AD4970-BF49-476C-A17D-624C740324B9}">
      <dsp:nvSpPr>
        <dsp:cNvPr id="0" name=""/>
        <dsp:cNvSpPr/>
      </dsp:nvSpPr>
      <dsp:spPr>
        <a:xfrm>
          <a:off x="0" y="6181368"/>
          <a:ext cx="9144000" cy="67642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>
              <a:solidFill>
                <a:schemeClr val="tx1"/>
              </a:solidFill>
            </a:rPr>
            <a:t>dla lepszego zrozumienia i opanowania.</a:t>
          </a:r>
          <a:endParaRPr lang="pl-PL" sz="2300" kern="1200" dirty="0">
            <a:solidFill>
              <a:schemeClr val="tx1"/>
            </a:solidFill>
          </a:endParaRPr>
        </a:p>
      </dsp:txBody>
      <dsp:txXfrm>
        <a:off x="0" y="6181368"/>
        <a:ext cx="9144000" cy="676423"/>
      </dsp:txXfrm>
    </dsp:sp>
    <dsp:sp modelId="{571DBAAF-DBE0-4B26-8CE3-81B5FC0C95FB}">
      <dsp:nvSpPr>
        <dsp:cNvPr id="0" name=""/>
        <dsp:cNvSpPr/>
      </dsp:nvSpPr>
      <dsp:spPr>
        <a:xfrm rot="10800000">
          <a:off x="0" y="5151175"/>
          <a:ext cx="9144000" cy="1040339"/>
        </a:xfrm>
        <a:prstGeom prst="upArrowCallout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 </a:t>
          </a:r>
          <a:r>
            <a:rPr lang="pl-PL" sz="2300" kern="1200" dirty="0" smtClean="0">
              <a:solidFill>
                <a:schemeClr val="tx1"/>
              </a:solidFill>
            </a:rPr>
            <a:t>samodzielnie i planowo go organizuje</a:t>
          </a:r>
          <a:endParaRPr lang="pl-PL" sz="2300" kern="1200" dirty="0">
            <a:solidFill>
              <a:schemeClr val="tx1"/>
            </a:solidFill>
          </a:endParaRPr>
        </a:p>
      </dsp:txBody>
      <dsp:txXfrm rot="10800000">
        <a:off x="0" y="5151175"/>
        <a:ext cx="9144000" cy="1040339"/>
      </dsp:txXfrm>
    </dsp:sp>
    <dsp:sp modelId="{1650ECD3-23FC-4554-8D87-618DA725F60A}">
      <dsp:nvSpPr>
        <dsp:cNvPr id="0" name=""/>
        <dsp:cNvSpPr/>
      </dsp:nvSpPr>
      <dsp:spPr>
        <a:xfrm rot="10800000">
          <a:off x="0" y="4120981"/>
          <a:ext cx="9144000" cy="1040339"/>
        </a:xfrm>
        <a:prstGeom prst="upArrowCallou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>
              <a:solidFill>
                <a:schemeClr val="tx1"/>
              </a:solidFill>
            </a:rPr>
            <a:t>intensywnie go analizuje,</a:t>
          </a:r>
          <a:endParaRPr lang="pl-PL" sz="2300" kern="1200" dirty="0">
            <a:solidFill>
              <a:schemeClr val="tx1"/>
            </a:solidFill>
          </a:endParaRPr>
        </a:p>
      </dsp:txBody>
      <dsp:txXfrm rot="10800000">
        <a:off x="0" y="4120981"/>
        <a:ext cx="9144000" cy="1040339"/>
      </dsp:txXfrm>
    </dsp:sp>
    <dsp:sp modelId="{8072953C-0F00-4B60-9624-21120652251F}">
      <dsp:nvSpPr>
        <dsp:cNvPr id="0" name=""/>
        <dsp:cNvSpPr/>
      </dsp:nvSpPr>
      <dsp:spPr>
        <a:xfrm rot="10800000">
          <a:off x="0" y="3090788"/>
          <a:ext cx="9144000" cy="1040339"/>
        </a:xfrm>
        <a:prstGeom prst="upArrowCallou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>
              <a:solidFill>
                <a:schemeClr val="tx1"/>
              </a:solidFill>
            </a:rPr>
            <a:t>Zamiast mechanicznie przyswajać materiał spostrzeżeniowy -</a:t>
          </a:r>
          <a:endParaRPr lang="pl-PL" sz="2300" kern="1200" dirty="0">
            <a:solidFill>
              <a:schemeClr val="tx1"/>
            </a:solidFill>
          </a:endParaRPr>
        </a:p>
      </dsp:txBody>
      <dsp:txXfrm rot="10800000">
        <a:off x="0" y="3090788"/>
        <a:ext cx="9144000" cy="1040339"/>
      </dsp:txXfrm>
    </dsp:sp>
    <dsp:sp modelId="{AF17FBEF-7F75-4001-808F-B7A28C9A5167}">
      <dsp:nvSpPr>
        <dsp:cNvPr id="0" name=""/>
        <dsp:cNvSpPr/>
      </dsp:nvSpPr>
      <dsp:spPr>
        <a:xfrm rot="10800000">
          <a:off x="0" y="2060594"/>
          <a:ext cx="9144000" cy="1040339"/>
        </a:xfrm>
        <a:prstGeom prst="upArrowCallou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chemeClr val="tx1"/>
              </a:solidFill>
            </a:rPr>
            <a:t> czynnie w nie wnika, by je poznać.</a:t>
          </a:r>
          <a:endParaRPr lang="pl-PL" sz="2400" kern="1200" dirty="0">
            <a:solidFill>
              <a:schemeClr val="tx1"/>
            </a:solidFill>
          </a:endParaRPr>
        </a:p>
      </dsp:txBody>
      <dsp:txXfrm rot="10800000">
        <a:off x="0" y="2060594"/>
        <a:ext cx="9144000" cy="1040339"/>
      </dsp:txXfrm>
    </dsp:sp>
    <dsp:sp modelId="{48467CE5-4AD0-4330-BCBC-0D341989F3EE}">
      <dsp:nvSpPr>
        <dsp:cNvPr id="0" name=""/>
        <dsp:cNvSpPr/>
      </dsp:nvSpPr>
      <dsp:spPr>
        <a:xfrm rot="10800000">
          <a:off x="0" y="1030401"/>
          <a:ext cx="9144000" cy="1040339"/>
        </a:xfrm>
        <a:prstGeom prst="upArrowCallout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chemeClr val="tx1"/>
              </a:solidFill>
            </a:rPr>
            <a:t>wyraża się w fakcie, iż człowiek zamiast biernie spostrzegać rzeczy i zjawiska,</a:t>
          </a:r>
          <a:endParaRPr lang="pl-PL" sz="2400" kern="1200" dirty="0">
            <a:solidFill>
              <a:schemeClr val="tx1"/>
            </a:solidFill>
          </a:endParaRPr>
        </a:p>
      </dsp:txBody>
      <dsp:txXfrm rot="10800000">
        <a:off x="0" y="1030401"/>
        <a:ext cx="9144000" cy="1040339"/>
      </dsp:txXfrm>
    </dsp:sp>
    <dsp:sp modelId="{BDD24285-95D5-4B47-8B42-44889CE01764}">
      <dsp:nvSpPr>
        <dsp:cNvPr id="0" name=""/>
        <dsp:cNvSpPr/>
      </dsp:nvSpPr>
      <dsp:spPr>
        <a:xfrm rot="10800000">
          <a:off x="0" y="207"/>
          <a:ext cx="9144000" cy="1040339"/>
        </a:xfrm>
        <a:prstGeom prst="upArrowCallou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>
              <a:solidFill>
                <a:schemeClr val="tx1"/>
              </a:solidFill>
            </a:rPr>
            <a:t>ciekawość poznawcza</a:t>
          </a:r>
          <a:endParaRPr lang="pl-PL" sz="2800" kern="1200" dirty="0">
            <a:solidFill>
              <a:schemeClr val="tx1"/>
            </a:solidFill>
          </a:endParaRPr>
        </a:p>
      </dsp:txBody>
      <dsp:txXfrm rot="10800000">
        <a:off x="0" y="207"/>
        <a:ext cx="9144000" cy="104033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BD88A3-E9E9-4BBC-85E4-CC32C9800822}">
      <dsp:nvSpPr>
        <dsp:cNvPr id="0" name=""/>
        <dsp:cNvSpPr/>
      </dsp:nvSpPr>
      <dsp:spPr>
        <a:xfrm>
          <a:off x="0" y="87198"/>
          <a:ext cx="9144000" cy="1993113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600" kern="1200" dirty="0" smtClean="0">
              <a:solidFill>
                <a:schemeClr val="tx1"/>
              </a:solidFill>
            </a:rPr>
            <a:t>Działania w ramach ciekawości poznawczej </a:t>
          </a:r>
          <a:endParaRPr lang="pl-PL" sz="5600" kern="1200" dirty="0">
            <a:solidFill>
              <a:schemeClr val="tx1"/>
            </a:solidFill>
          </a:endParaRPr>
        </a:p>
      </dsp:txBody>
      <dsp:txXfrm>
        <a:off x="0" y="87198"/>
        <a:ext cx="9144000" cy="1993113"/>
      </dsp:txXfrm>
    </dsp:sp>
    <dsp:sp modelId="{4F51267D-14DA-46EF-8B86-606714C1498C}">
      <dsp:nvSpPr>
        <dsp:cNvPr id="0" name=""/>
        <dsp:cNvSpPr/>
      </dsp:nvSpPr>
      <dsp:spPr>
        <a:xfrm>
          <a:off x="0" y="1943226"/>
          <a:ext cx="2286000" cy="47004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•</a:t>
          </a:r>
          <a:r>
            <a:rPr lang="pl-PL" sz="2000" kern="1200" dirty="0" smtClean="0">
              <a:solidFill>
                <a:schemeClr val="tx1"/>
              </a:solidFill>
            </a:rPr>
            <a:t>Dochodzenie do nowych stwierdzeń - eksperymentowanie, rozwiązywanie problemów (stawianie i weryfikacja hipotez), poszukiwanie informacji, eksploracja, wnioskowanie, definiowanie, abstrahowanie, pisanie, rozmowa, dyskusja</a:t>
          </a:r>
          <a:endParaRPr lang="pl-PL" sz="2000" kern="1200" dirty="0">
            <a:solidFill>
              <a:schemeClr val="tx1"/>
            </a:solidFill>
          </a:endParaRPr>
        </a:p>
      </dsp:txBody>
      <dsp:txXfrm>
        <a:off x="0" y="1943226"/>
        <a:ext cx="2286000" cy="4700483"/>
      </dsp:txXfrm>
    </dsp:sp>
    <dsp:sp modelId="{78FC6C6B-B1F6-4478-9593-78C8A4C55DFF}">
      <dsp:nvSpPr>
        <dsp:cNvPr id="0" name=""/>
        <dsp:cNvSpPr/>
      </dsp:nvSpPr>
      <dsp:spPr>
        <a:xfrm>
          <a:off x="2285977" y="1908653"/>
          <a:ext cx="2286000" cy="4735056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chemeClr val="tx1"/>
              </a:solidFill>
            </a:rPr>
            <a:t>Działania na przyswajanym materiale - tworzenie skojarzeń, porównywanie, klasyfikowanie, obserwacja zjawisk, dokonywanie pomiarów, czytanie </a:t>
          </a:r>
          <a:endParaRPr lang="pl-PL" sz="2400" kern="1200" dirty="0">
            <a:solidFill>
              <a:schemeClr val="tx1"/>
            </a:solidFill>
          </a:endParaRPr>
        </a:p>
      </dsp:txBody>
      <dsp:txXfrm>
        <a:off x="2285977" y="1908653"/>
        <a:ext cx="2286000" cy="4735056"/>
      </dsp:txXfrm>
    </dsp:sp>
    <dsp:sp modelId="{230B41C8-106E-48B2-A6F3-9CE05BCEF957}">
      <dsp:nvSpPr>
        <dsp:cNvPr id="0" name=""/>
        <dsp:cNvSpPr/>
      </dsp:nvSpPr>
      <dsp:spPr>
        <a:xfrm>
          <a:off x="4572000" y="1904509"/>
          <a:ext cx="2286000" cy="4739200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chemeClr val="tx1"/>
              </a:solidFill>
            </a:rPr>
            <a:t>Organizowanie treści - szukanie powiązań, dokonywanie przekształceń na materiale (klasyfikowanie, grupowanie, porównywanie itp.) </a:t>
          </a:r>
          <a:endParaRPr lang="pl-PL" sz="2400" kern="1200" dirty="0">
            <a:solidFill>
              <a:schemeClr val="tx1"/>
            </a:solidFill>
          </a:endParaRPr>
        </a:p>
      </dsp:txBody>
      <dsp:txXfrm>
        <a:off x="4572000" y="1904509"/>
        <a:ext cx="2286000" cy="4739200"/>
      </dsp:txXfrm>
    </dsp:sp>
    <dsp:sp modelId="{24C5B74F-F5AB-4C0D-9B93-A94BDE644B67}">
      <dsp:nvSpPr>
        <dsp:cNvPr id="0" name=""/>
        <dsp:cNvSpPr/>
      </dsp:nvSpPr>
      <dsp:spPr>
        <a:xfrm>
          <a:off x="6858000" y="1993075"/>
          <a:ext cx="2286000" cy="4650634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chemeClr val="tx1"/>
              </a:solidFill>
            </a:rPr>
            <a:t>Werbalizacja - formułowanie pytań, formułowanie własnych sądów i przekonań. </a:t>
          </a:r>
          <a:endParaRPr lang="pl-PL" sz="2400" kern="1200" dirty="0">
            <a:solidFill>
              <a:schemeClr val="tx1"/>
            </a:solidFill>
          </a:endParaRPr>
        </a:p>
      </dsp:txBody>
      <dsp:txXfrm>
        <a:off x="6858000" y="1993075"/>
        <a:ext cx="2286000" cy="4650634"/>
      </dsp:txXfrm>
    </dsp:sp>
    <dsp:sp modelId="{E7CBDE7E-A73B-4A4D-842C-6685A00163AA}">
      <dsp:nvSpPr>
        <dsp:cNvPr id="0" name=""/>
        <dsp:cNvSpPr/>
      </dsp:nvSpPr>
      <dsp:spPr>
        <a:xfrm flipV="1">
          <a:off x="0" y="6520573"/>
          <a:ext cx="9144000" cy="4572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096307-22E0-4B95-95C0-982249125095}">
      <dsp:nvSpPr>
        <dsp:cNvPr id="0" name=""/>
        <dsp:cNvSpPr/>
      </dsp:nvSpPr>
      <dsp:spPr>
        <a:xfrm>
          <a:off x="7028466" y="4929196"/>
          <a:ext cx="91440" cy="5107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07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DDE5B-59D0-431B-AA20-5D13D9D9724A}">
      <dsp:nvSpPr>
        <dsp:cNvPr id="0" name=""/>
        <dsp:cNvSpPr/>
      </dsp:nvSpPr>
      <dsp:spPr>
        <a:xfrm>
          <a:off x="7028466" y="3303412"/>
          <a:ext cx="91440" cy="5107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071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511E62-F8D5-44FD-B034-9D7E2A72D3A7}">
      <dsp:nvSpPr>
        <dsp:cNvPr id="0" name=""/>
        <dsp:cNvSpPr/>
      </dsp:nvSpPr>
      <dsp:spPr>
        <a:xfrm>
          <a:off x="4694355" y="1232735"/>
          <a:ext cx="2379831" cy="510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034"/>
              </a:lnTo>
              <a:lnTo>
                <a:pt x="2379831" y="348034"/>
              </a:lnTo>
              <a:lnTo>
                <a:pt x="2379831" y="51071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1350B-FC2E-4940-8EA3-EB0095EAD266}">
      <dsp:nvSpPr>
        <dsp:cNvPr id="0" name=""/>
        <dsp:cNvSpPr/>
      </dsp:nvSpPr>
      <dsp:spPr>
        <a:xfrm>
          <a:off x="1024929" y="2841169"/>
          <a:ext cx="743691" cy="247964"/>
        </a:xfrm>
        <a:custGeom>
          <a:avLst/>
          <a:gdLst/>
          <a:ahLst/>
          <a:cxnLst/>
          <a:rect l="0" t="0" r="0" b="0"/>
          <a:pathLst>
            <a:path>
              <a:moveTo>
                <a:pt x="743691" y="0"/>
              </a:moveTo>
              <a:lnTo>
                <a:pt x="743691" y="85288"/>
              </a:lnTo>
              <a:lnTo>
                <a:pt x="0" y="85288"/>
              </a:lnTo>
              <a:lnTo>
                <a:pt x="0" y="24796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21A8B-2EA1-4E35-A9BC-7E6B9F456A34}">
      <dsp:nvSpPr>
        <dsp:cNvPr id="0" name=""/>
        <dsp:cNvSpPr/>
      </dsp:nvSpPr>
      <dsp:spPr>
        <a:xfrm>
          <a:off x="1768620" y="2841169"/>
          <a:ext cx="1421182" cy="567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356"/>
              </a:lnTo>
              <a:lnTo>
                <a:pt x="1421182" y="404356"/>
              </a:lnTo>
              <a:lnTo>
                <a:pt x="1421182" y="56703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7390A-9DAD-4E1F-B7B9-4C0A92856DE8}">
      <dsp:nvSpPr>
        <dsp:cNvPr id="0" name=""/>
        <dsp:cNvSpPr/>
      </dsp:nvSpPr>
      <dsp:spPr>
        <a:xfrm>
          <a:off x="1768620" y="1232735"/>
          <a:ext cx="2925734" cy="493359"/>
        </a:xfrm>
        <a:custGeom>
          <a:avLst/>
          <a:gdLst/>
          <a:ahLst/>
          <a:cxnLst/>
          <a:rect l="0" t="0" r="0" b="0"/>
          <a:pathLst>
            <a:path>
              <a:moveTo>
                <a:pt x="2925734" y="0"/>
              </a:moveTo>
              <a:lnTo>
                <a:pt x="2925734" y="330683"/>
              </a:lnTo>
              <a:lnTo>
                <a:pt x="0" y="330683"/>
              </a:lnTo>
              <a:lnTo>
                <a:pt x="0" y="49335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DF3FA7-462E-4268-940E-58DE98D289B9}">
      <dsp:nvSpPr>
        <dsp:cNvPr id="0" name=""/>
        <dsp:cNvSpPr/>
      </dsp:nvSpPr>
      <dsp:spPr>
        <a:xfrm>
          <a:off x="906209" y="117660"/>
          <a:ext cx="7576291" cy="11150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EDD66-CCB6-47AA-A59E-FB64A652FA89}">
      <dsp:nvSpPr>
        <dsp:cNvPr id="0" name=""/>
        <dsp:cNvSpPr/>
      </dsp:nvSpPr>
      <dsp:spPr>
        <a:xfrm>
          <a:off x="1101323" y="303018"/>
          <a:ext cx="7576291" cy="1115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Podstawą ciekawości są dwa typy aktywności poznawczej</a:t>
          </a:r>
          <a:endParaRPr lang="pl-PL" sz="3200" kern="1200" dirty="0"/>
        </a:p>
      </dsp:txBody>
      <dsp:txXfrm>
        <a:off x="1101323" y="303018"/>
        <a:ext cx="7576291" cy="1115074"/>
      </dsp:txXfrm>
    </dsp:sp>
    <dsp:sp modelId="{95338F82-EF07-4049-949D-63391F8CE7F2}">
      <dsp:nvSpPr>
        <dsp:cNvPr id="0" name=""/>
        <dsp:cNvSpPr/>
      </dsp:nvSpPr>
      <dsp:spPr>
        <a:xfrm>
          <a:off x="-195113" y="1726094"/>
          <a:ext cx="3927468" cy="111507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681E0-04F8-4C79-B93C-161C0347BA6B}">
      <dsp:nvSpPr>
        <dsp:cNvPr id="0" name=""/>
        <dsp:cNvSpPr/>
      </dsp:nvSpPr>
      <dsp:spPr>
        <a:xfrm>
          <a:off x="0" y="1911452"/>
          <a:ext cx="3927468" cy="1115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Orientacyjna - wyraża się w czynnościach związanych ze zmysłowym poznawaniem bodźców</a:t>
          </a:r>
          <a:endParaRPr lang="pl-PL" sz="2400" kern="1200" dirty="0"/>
        </a:p>
      </dsp:txBody>
      <dsp:txXfrm>
        <a:off x="0" y="1911452"/>
        <a:ext cx="3927468" cy="1115074"/>
      </dsp:txXfrm>
    </dsp:sp>
    <dsp:sp modelId="{5D15EB41-C66A-4156-8E43-D8C91F70C6D2}">
      <dsp:nvSpPr>
        <dsp:cNvPr id="0" name=""/>
        <dsp:cNvSpPr/>
      </dsp:nvSpPr>
      <dsp:spPr>
        <a:xfrm>
          <a:off x="1858298" y="3408201"/>
          <a:ext cx="2663008" cy="20739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EF50F-3092-48C9-BE4E-BF9A55F754C7}">
      <dsp:nvSpPr>
        <dsp:cNvPr id="0" name=""/>
        <dsp:cNvSpPr/>
      </dsp:nvSpPr>
      <dsp:spPr>
        <a:xfrm>
          <a:off x="2053412" y="3593559"/>
          <a:ext cx="2663008" cy="2073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i towarzyszyć jej będą czynności werbalne: pytania, wymiana informacji, formułowanie sądów. </a:t>
          </a:r>
          <a:endParaRPr lang="pl-PL" sz="2000" kern="1200" dirty="0"/>
        </a:p>
      </dsp:txBody>
      <dsp:txXfrm>
        <a:off x="2053412" y="3593559"/>
        <a:ext cx="2663008" cy="2073938"/>
      </dsp:txXfrm>
    </dsp:sp>
    <dsp:sp modelId="{8B5F32A5-3DEB-4D59-9B08-227060A2ACB9}">
      <dsp:nvSpPr>
        <dsp:cNvPr id="0" name=""/>
        <dsp:cNvSpPr/>
      </dsp:nvSpPr>
      <dsp:spPr>
        <a:xfrm>
          <a:off x="146917" y="3089134"/>
          <a:ext cx="1756023" cy="111507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7FC2D-705E-430E-900E-4D13774F3E98}">
      <dsp:nvSpPr>
        <dsp:cNvPr id="0" name=""/>
        <dsp:cNvSpPr/>
      </dsp:nvSpPr>
      <dsp:spPr>
        <a:xfrm>
          <a:off x="342031" y="3274492"/>
          <a:ext cx="1756023" cy="11150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800" kern="1200" dirty="0"/>
        </a:p>
      </dsp:txBody>
      <dsp:txXfrm>
        <a:off x="342031" y="3274492"/>
        <a:ext cx="1756023" cy="1115074"/>
      </dsp:txXfrm>
    </dsp:sp>
    <dsp:sp modelId="{F6E9E05A-F875-483A-A27E-6E283985602D}">
      <dsp:nvSpPr>
        <dsp:cNvPr id="0" name=""/>
        <dsp:cNvSpPr/>
      </dsp:nvSpPr>
      <dsp:spPr>
        <a:xfrm>
          <a:off x="5203986" y="1743445"/>
          <a:ext cx="3740399" cy="155996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4C7A0-FC99-44BA-977A-D446ADB2BA7B}">
      <dsp:nvSpPr>
        <dsp:cNvPr id="0" name=""/>
        <dsp:cNvSpPr/>
      </dsp:nvSpPr>
      <dsp:spPr>
        <a:xfrm>
          <a:off x="5399100" y="1928803"/>
          <a:ext cx="3740399" cy="1559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Badawcza ( służąca poznaniu zjawisk niematerialnych, psychicznych, językowych, filozoficznych) </a:t>
          </a:r>
          <a:endParaRPr lang="pl-PL" sz="2400" kern="1200" dirty="0"/>
        </a:p>
      </dsp:txBody>
      <dsp:txXfrm>
        <a:off x="5399100" y="1928803"/>
        <a:ext cx="3740399" cy="1559967"/>
      </dsp:txXfrm>
    </dsp:sp>
    <dsp:sp modelId="{62501178-B5B1-4FFC-B037-1AA67A79C872}">
      <dsp:nvSpPr>
        <dsp:cNvPr id="0" name=""/>
        <dsp:cNvSpPr/>
      </dsp:nvSpPr>
      <dsp:spPr>
        <a:xfrm>
          <a:off x="5202915" y="3814122"/>
          <a:ext cx="3742541" cy="1115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F8D6E-9D88-45E4-9646-ABDC18D6720A}">
      <dsp:nvSpPr>
        <dsp:cNvPr id="0" name=""/>
        <dsp:cNvSpPr/>
      </dsp:nvSpPr>
      <dsp:spPr>
        <a:xfrm>
          <a:off x="5398029" y="3999480"/>
          <a:ext cx="3742541" cy="1115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wyraża się  w czynnościach umysłowych, a poznanie możliwe będzie poprzez wykonywanie operacji myślowych. </a:t>
          </a:r>
          <a:endParaRPr lang="pl-PL" sz="2000" kern="1200" dirty="0"/>
        </a:p>
      </dsp:txBody>
      <dsp:txXfrm>
        <a:off x="5398029" y="3999480"/>
        <a:ext cx="3742541" cy="1115074"/>
      </dsp:txXfrm>
    </dsp:sp>
    <dsp:sp modelId="{24DB9A4C-EB76-4C2A-B8EC-9AC0126DEBDE}">
      <dsp:nvSpPr>
        <dsp:cNvPr id="0" name=""/>
        <dsp:cNvSpPr/>
      </dsp:nvSpPr>
      <dsp:spPr>
        <a:xfrm>
          <a:off x="6196174" y="5439906"/>
          <a:ext cx="1756023" cy="11150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A8857-B3E0-4EF0-9DDD-3AB34302171E}">
      <dsp:nvSpPr>
        <dsp:cNvPr id="0" name=""/>
        <dsp:cNvSpPr/>
      </dsp:nvSpPr>
      <dsp:spPr>
        <a:xfrm>
          <a:off x="6391288" y="5625264"/>
          <a:ext cx="1756023" cy="11150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800" kern="1200" dirty="0"/>
        </a:p>
      </dsp:txBody>
      <dsp:txXfrm>
        <a:off x="6391288" y="5625264"/>
        <a:ext cx="1756023" cy="111507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1F8B6D-49F9-41F8-838E-EA7EC2A067D7}">
      <dsp:nvSpPr>
        <dsp:cNvPr id="0" name=""/>
        <dsp:cNvSpPr/>
      </dsp:nvSpPr>
      <dsp:spPr>
        <a:xfrm>
          <a:off x="554068" y="0"/>
          <a:ext cx="7589830" cy="24688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>
              <a:solidFill>
                <a:schemeClr val="bg1"/>
              </a:solidFill>
            </a:rPr>
            <a:t>Aktywność poznawcza, to proces zawierający w swojej definicji takie pojęcia jak:</a:t>
          </a:r>
          <a:endParaRPr lang="pl-PL" sz="3600" kern="1200" dirty="0">
            <a:solidFill>
              <a:schemeClr val="bg1"/>
            </a:solidFill>
          </a:endParaRPr>
        </a:p>
      </dsp:txBody>
      <dsp:txXfrm>
        <a:off x="554068" y="0"/>
        <a:ext cx="7589830" cy="2468880"/>
      </dsp:txXfrm>
    </dsp:sp>
    <dsp:sp modelId="{AD10E308-4397-4122-9C9D-2023AC2C4113}">
      <dsp:nvSpPr>
        <dsp:cNvPr id="0" name=""/>
        <dsp:cNvSpPr/>
      </dsp:nvSpPr>
      <dsp:spPr>
        <a:xfrm rot="6498320">
          <a:off x="1797805" y="3793367"/>
          <a:ext cx="3176482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2DB11-B75D-438E-A00F-1A27B69D7D9B}">
      <dsp:nvSpPr>
        <dsp:cNvPr id="0" name=""/>
        <dsp:cNvSpPr/>
      </dsp:nvSpPr>
      <dsp:spPr>
        <a:xfrm>
          <a:off x="1714493" y="4714879"/>
          <a:ext cx="2345436" cy="18763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>
              <a:solidFill>
                <a:schemeClr val="tx1"/>
              </a:solidFill>
            </a:rPr>
            <a:t>Zapamiętywanie</a:t>
          </a:r>
          <a:endParaRPr lang="pl-PL" sz="2500" kern="1200" dirty="0">
            <a:solidFill>
              <a:schemeClr val="tx1"/>
            </a:solidFill>
          </a:endParaRPr>
        </a:p>
      </dsp:txBody>
      <dsp:txXfrm>
        <a:off x="1714493" y="4714879"/>
        <a:ext cx="2345436" cy="1876348"/>
      </dsp:txXfrm>
    </dsp:sp>
    <dsp:sp modelId="{C773BDE6-1D4C-447A-ACA4-72FAA8F3E108}">
      <dsp:nvSpPr>
        <dsp:cNvPr id="0" name=""/>
        <dsp:cNvSpPr/>
      </dsp:nvSpPr>
      <dsp:spPr>
        <a:xfrm rot="8612370">
          <a:off x="983318" y="2654454"/>
          <a:ext cx="1935439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1D99D-3F0B-46D1-B940-989634F1F068}">
      <dsp:nvSpPr>
        <dsp:cNvPr id="0" name=""/>
        <dsp:cNvSpPr/>
      </dsp:nvSpPr>
      <dsp:spPr>
        <a:xfrm>
          <a:off x="15" y="2643181"/>
          <a:ext cx="2345436" cy="1876348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>
              <a:solidFill>
                <a:schemeClr val="tx1"/>
              </a:solidFill>
            </a:rPr>
            <a:t>Mówienie</a:t>
          </a:r>
          <a:endParaRPr lang="pl-PL" sz="2500" kern="1200" dirty="0">
            <a:solidFill>
              <a:schemeClr val="tx1"/>
            </a:solidFill>
          </a:endParaRPr>
        </a:p>
      </dsp:txBody>
      <dsp:txXfrm>
        <a:off x="15" y="2643181"/>
        <a:ext cx="2345436" cy="1876348"/>
      </dsp:txXfrm>
    </dsp:sp>
    <dsp:sp modelId="{71C1F46B-BC6D-454A-BA61-CD41AFA61C7D}">
      <dsp:nvSpPr>
        <dsp:cNvPr id="0" name=""/>
        <dsp:cNvSpPr/>
      </dsp:nvSpPr>
      <dsp:spPr>
        <a:xfrm rot="4053920">
          <a:off x="3916674" y="3791527"/>
          <a:ext cx="3266664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49603-2AA6-48E8-8F11-3E718F784DC2}">
      <dsp:nvSpPr>
        <dsp:cNvPr id="0" name=""/>
        <dsp:cNvSpPr/>
      </dsp:nvSpPr>
      <dsp:spPr>
        <a:xfrm>
          <a:off x="5000617" y="4714882"/>
          <a:ext cx="2345436" cy="1876348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>
              <a:solidFill>
                <a:schemeClr val="tx1"/>
              </a:solidFill>
            </a:rPr>
            <a:t>Myślenie</a:t>
          </a:r>
          <a:endParaRPr lang="pl-PL" sz="2500" kern="1200" dirty="0">
            <a:solidFill>
              <a:schemeClr val="tx1"/>
            </a:solidFill>
          </a:endParaRPr>
        </a:p>
      </dsp:txBody>
      <dsp:txXfrm>
        <a:off x="5000617" y="4714882"/>
        <a:ext cx="2345436" cy="1876348"/>
      </dsp:txXfrm>
    </dsp:sp>
    <dsp:sp modelId="{CBE76822-C60E-4D60-93AA-177B3C15D65C}">
      <dsp:nvSpPr>
        <dsp:cNvPr id="0" name=""/>
        <dsp:cNvSpPr/>
      </dsp:nvSpPr>
      <dsp:spPr>
        <a:xfrm rot="13718905" flipH="1">
          <a:off x="6499334" y="2150933"/>
          <a:ext cx="587521" cy="83262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76FAE-C045-4D86-9560-9C14293E759A}">
      <dsp:nvSpPr>
        <dsp:cNvPr id="0" name=""/>
        <dsp:cNvSpPr/>
      </dsp:nvSpPr>
      <dsp:spPr>
        <a:xfrm>
          <a:off x="6798564" y="2857500"/>
          <a:ext cx="2345436" cy="1876348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>
              <a:solidFill>
                <a:schemeClr val="tx1"/>
              </a:solidFill>
            </a:rPr>
            <a:t>Procesy sensoryczne i percepcyjne</a:t>
          </a:r>
          <a:endParaRPr lang="pl-PL" sz="2500" kern="1200" dirty="0">
            <a:solidFill>
              <a:schemeClr val="tx1"/>
            </a:solidFill>
          </a:endParaRPr>
        </a:p>
      </dsp:txBody>
      <dsp:txXfrm>
        <a:off x="6798564" y="2857500"/>
        <a:ext cx="2345436" cy="187634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04D055-E389-4DA9-BE9F-DA1984EB5E3C}">
      <dsp:nvSpPr>
        <dsp:cNvPr id="0" name=""/>
        <dsp:cNvSpPr/>
      </dsp:nvSpPr>
      <dsp:spPr>
        <a:xfrm>
          <a:off x="3514030" y="3791199"/>
          <a:ext cx="2468880" cy="24688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Jaki powinien być twórczy nauczyciel</a:t>
          </a:r>
          <a:endParaRPr lang="pl-PL" sz="2800" kern="1200" dirty="0"/>
        </a:p>
      </dsp:txBody>
      <dsp:txXfrm>
        <a:off x="3514030" y="3791199"/>
        <a:ext cx="2468880" cy="2468880"/>
      </dsp:txXfrm>
    </dsp:sp>
    <dsp:sp modelId="{CF5209D9-B24D-46A0-B4AE-56CF0B01AFBC}">
      <dsp:nvSpPr>
        <dsp:cNvPr id="0" name=""/>
        <dsp:cNvSpPr/>
      </dsp:nvSpPr>
      <dsp:spPr>
        <a:xfrm rot="11700000">
          <a:off x="1313965" y="4042613"/>
          <a:ext cx="2157591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490AD-9BC7-4182-8B4C-FE9BA4CFB819}">
      <dsp:nvSpPr>
        <dsp:cNvPr id="0" name=""/>
        <dsp:cNvSpPr/>
      </dsp:nvSpPr>
      <dsp:spPr>
        <a:xfrm>
          <a:off x="-58307" y="2586854"/>
          <a:ext cx="2818064" cy="30567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tx1"/>
              </a:solidFill>
            </a:rPr>
            <a:t>powinien wystrzegać się krytykowania. Zamiast tego powinien słuchać dzieci oraz aprobować odpowiedzi na zadawane pytania  w </a:t>
          </a:r>
          <a:r>
            <a:rPr lang="pl-PL" sz="2000" kern="1200" noProof="0" dirty="0" smtClean="0">
              <a:solidFill>
                <a:schemeClr val="tx1"/>
              </a:solidFill>
            </a:rPr>
            <a:t>sposó</a:t>
          </a:r>
          <a:r>
            <a:rPr lang="en-US" sz="2000" kern="1200" dirty="0" smtClean="0">
              <a:solidFill>
                <a:schemeClr val="tx1"/>
              </a:solidFill>
            </a:rPr>
            <a:t>b otwart</a:t>
          </a:r>
          <a:r>
            <a:rPr lang="pl-PL" sz="2000" kern="1200" dirty="0" smtClean="0">
              <a:solidFill>
                <a:schemeClr val="tx1"/>
              </a:solidFill>
            </a:rPr>
            <a:t>y</a:t>
          </a:r>
          <a:endParaRPr lang="pl-PL" sz="2000" kern="1200" dirty="0">
            <a:solidFill>
              <a:schemeClr val="tx1"/>
            </a:solidFill>
          </a:endParaRPr>
        </a:p>
      </dsp:txBody>
      <dsp:txXfrm>
        <a:off x="-58307" y="2586854"/>
        <a:ext cx="2818064" cy="3056722"/>
      </dsp:txXfrm>
    </dsp:sp>
    <dsp:sp modelId="{43C57812-BBDF-4EC4-8CE4-7CC6C955E125}">
      <dsp:nvSpPr>
        <dsp:cNvPr id="0" name=""/>
        <dsp:cNvSpPr/>
      </dsp:nvSpPr>
      <dsp:spPr>
        <a:xfrm rot="14700000">
          <a:off x="2638989" y="2463511"/>
          <a:ext cx="2157591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A8D40-16CC-422E-883C-7F9441492FD6}">
      <dsp:nvSpPr>
        <dsp:cNvPr id="0" name=""/>
        <dsp:cNvSpPr/>
      </dsp:nvSpPr>
      <dsp:spPr>
        <a:xfrm>
          <a:off x="1962389" y="650796"/>
          <a:ext cx="2598954" cy="2373618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tx1"/>
              </a:solidFill>
            </a:rPr>
            <a:t>powinien dawać odczuć wychowankom, że każdy z ich pomysłów jest wartościowy i ważny</a:t>
          </a:r>
          <a:endParaRPr lang="pl-PL" sz="2000" kern="1200" dirty="0">
            <a:solidFill>
              <a:schemeClr val="tx1"/>
            </a:solidFill>
          </a:endParaRPr>
        </a:p>
      </dsp:txBody>
      <dsp:txXfrm>
        <a:off x="1962389" y="650796"/>
        <a:ext cx="2598954" cy="2373618"/>
      </dsp:txXfrm>
    </dsp:sp>
    <dsp:sp modelId="{E62EDB9D-7B5C-4028-9E7C-C180E4B82718}">
      <dsp:nvSpPr>
        <dsp:cNvPr id="0" name=""/>
        <dsp:cNvSpPr/>
      </dsp:nvSpPr>
      <dsp:spPr>
        <a:xfrm rot="17700000">
          <a:off x="4700360" y="2463511"/>
          <a:ext cx="2157591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67DDA-6CCF-451D-A892-60969E7921D3}">
      <dsp:nvSpPr>
        <dsp:cNvPr id="0" name=""/>
        <dsp:cNvSpPr/>
      </dsp:nvSpPr>
      <dsp:spPr>
        <a:xfrm>
          <a:off x="4721283" y="597920"/>
          <a:ext cx="3027582" cy="2479369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tx1"/>
              </a:solidFill>
            </a:rPr>
            <a:t>w niektórych przypadkach może  odstąpić od oceniania pracy dzieci ponieważ ma to pozytywny wpływ na odnajdowanie nowych, oryginalnych pomysł</a:t>
          </a:r>
          <a:r>
            <a:rPr lang="en-US" sz="2000" kern="1200" dirty="0" smtClean="0">
              <a:solidFill>
                <a:schemeClr val="tx1"/>
              </a:solidFill>
            </a:rPr>
            <a:t>ów i rozwiązań</a:t>
          </a:r>
          <a:endParaRPr lang="pl-PL" sz="2000" kern="1200" dirty="0">
            <a:solidFill>
              <a:schemeClr val="tx1"/>
            </a:solidFill>
          </a:endParaRPr>
        </a:p>
      </dsp:txBody>
      <dsp:txXfrm>
        <a:off x="4721283" y="597920"/>
        <a:ext cx="3027582" cy="2479369"/>
      </dsp:txXfrm>
    </dsp:sp>
    <dsp:sp modelId="{C1787D7F-2422-47D1-A783-C07BB313880E}">
      <dsp:nvSpPr>
        <dsp:cNvPr id="0" name=""/>
        <dsp:cNvSpPr/>
      </dsp:nvSpPr>
      <dsp:spPr>
        <a:xfrm rot="21164373">
          <a:off x="6081254" y="4375686"/>
          <a:ext cx="2014720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1C905-69A0-44E4-94F6-E0EAA2DB4247}">
      <dsp:nvSpPr>
        <dsp:cNvPr id="0" name=""/>
        <dsp:cNvSpPr/>
      </dsp:nvSpPr>
      <dsp:spPr>
        <a:xfrm>
          <a:off x="7031806" y="2786071"/>
          <a:ext cx="2112182" cy="362823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tx1"/>
              </a:solidFill>
            </a:rPr>
            <a:t>powinien przeanalizować każdy pomysł dziecka oraz uzasadnić co stanowi zalety takiego rozwiązania a co wady i jakie to będzie niosło za sobą konsekwencje </a:t>
          </a:r>
          <a:endParaRPr lang="pl-PL" sz="2000" kern="1200" dirty="0">
            <a:solidFill>
              <a:schemeClr val="tx1"/>
            </a:solidFill>
          </a:endParaRPr>
        </a:p>
      </dsp:txBody>
      <dsp:txXfrm>
        <a:off x="7031806" y="2786071"/>
        <a:ext cx="2112182" cy="3628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2021-01-27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2021-01-27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2021-01-27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2021-01-27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2021-01-27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2021-01-27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2021-01-27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2021-01-27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2021-01-27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2021-01-27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2021-01-27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2021-01-27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000240"/>
            <a:ext cx="8458200" cy="160021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Rozwijanie ciekawości poznawczej. Trening kreatywności ukierunkowany na edukację wczesnoszkolną i przedszkolną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8950" y="4876800"/>
            <a:ext cx="2305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67300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2496745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75" y="0"/>
            <a:ext cx="27146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gf-bU9s-prGV-dod2_edukacja-wczesnoszkolna-1920x1080-nocro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428736"/>
            <a:ext cx="4495800" cy="5429264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l-PL" dirty="0" smtClean="0"/>
              <a:t>Rodzaje oddziaływań dorosłego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1428736"/>
            <a:ext cx="5572132" cy="542926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pl-PL" dirty="0" smtClean="0"/>
          </a:p>
          <a:p>
            <a:r>
              <a:rPr lang="pl-PL" dirty="0" smtClean="0"/>
              <a:t>podaje uczniom wiedzę stanowiącą podwaliny do samodzielnego przetwarzania i przyswajania informacji tworząc przy tym sprzyjające warunki i klimat </a:t>
            </a:r>
          </a:p>
          <a:p>
            <a:r>
              <a:rPr lang="pl-PL" dirty="0" smtClean="0"/>
              <a:t>zadaje otwarte pytania mobilizując tym samym młodzież do samodzielnego myślenia </a:t>
            </a:r>
          </a:p>
          <a:p>
            <a:r>
              <a:rPr lang="pl-PL" dirty="0" smtClean="0"/>
              <a:t>akceptuje argumentację ucznia i podąża za nią oraz za argumentacją grupą </a:t>
            </a:r>
          </a:p>
          <a:p>
            <a:r>
              <a:rPr lang="pl-PL" dirty="0" smtClean="0"/>
              <a:t>stymuluje do samodzielnego poszukiwania odpowiedzi </a:t>
            </a:r>
          </a:p>
          <a:p>
            <a:r>
              <a:rPr lang="pl-PL" dirty="0" smtClean="0"/>
              <a:t>przedstawia podopiecznym twórcze strategie rozwiązywania problem</a:t>
            </a:r>
            <a:r>
              <a:rPr lang="en-US" dirty="0" smtClean="0"/>
              <a:t>ów. </a:t>
            </a:r>
          </a:p>
          <a:p>
            <a:r>
              <a:rPr lang="pl-PL" dirty="0" smtClean="0"/>
              <a:t>szuka i pomaga odkrywać uzdolnienia i talenty swoich wychowanków skupiając się na ich twórczym potencjale.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Stymulatorami ciekawości są czynniki zawierające takie wartości, jak: nowość (niepewność, niezwykłość), zmiana (niespodzianka, zaskoczenie) oraz konflikt (brak związku, nieodpowiedniość, rozbieżność)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unnamed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571744"/>
            <a:ext cx="5786478" cy="38671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pl-PL" dirty="0" smtClean="0"/>
              <a:t>Ciekawość poznawcza a kreatywność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71736" y="1600200"/>
            <a:ext cx="6572264" cy="5043510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Rozwijając w dzieciach ciekawość poznawczą, wpływa się na rozwój ich kreatywności</a:t>
            </a:r>
          </a:p>
          <a:p>
            <a:r>
              <a:rPr lang="pl-PL" dirty="0" smtClean="0"/>
              <a:t>Od przedszkola i klas początkowych szkoły trzeba wdrażać wychowanków do chętnego i odważnego podejmowania problemów, które wzbudzają twórczą postawę, pozwalają im osiągnąć coś dla siebie nowego i zarazem pożytecznego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Kreatywność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pl-PL" dirty="0" smtClean="0"/>
          </a:p>
          <a:p>
            <a:r>
              <a:rPr lang="pl-PL" dirty="0" smtClean="0"/>
              <a:t>To zdolność tworzenia czegoś nowego, oryginalnego, pomysłowego, dającego w efekcie coś ciekawego</a:t>
            </a:r>
          </a:p>
          <a:p>
            <a:r>
              <a:rPr lang="pl-PL" dirty="0" smtClean="0"/>
              <a:t>Osoba kreatywna myśli i działa, starając się wychodzić “poza schematy”, czyli poza wyuczone sposoby myślenia i działania. </a:t>
            </a:r>
          </a:p>
          <a:p>
            <a:endParaRPr lang="pl-PL" dirty="0"/>
          </a:p>
        </p:txBody>
      </p:sp>
      <p:pic>
        <p:nvPicPr>
          <p:cNvPr id="5" name="Symbol zastępczy zawartości 4" descr="d20dciq-df7cb20b-116e-4fe7-ae68-26350f65e6b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628" y="1600200"/>
            <a:ext cx="3857652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Cechy charakterystyczne dla osób kreatywnych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4471990" cy="5257800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 ciekawość; różnorodność zainteresowań, otwartość na nową wiedzę i doświadczenia, gotowość do poszukiwania rozwiązań napotkanego problemu, dystans wobec trudności, umiejętność wychodzenia poza wyuczone schematy, bogata wyobraźnia, niezależność i oryginalność myślenia, pragnienie tworzenia nowych rzeczy. </a:t>
            </a:r>
            <a:endParaRPr lang="pl-PL" dirty="0"/>
          </a:p>
        </p:txBody>
      </p:sp>
      <p:pic>
        <p:nvPicPr>
          <p:cNvPr id="4" name="Obraz 3" descr="18741172-brain-search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5015" y="1714488"/>
            <a:ext cx="4478091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Myślenie kreatywne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myślenie o danej sytuacji lub problemie w nowy sposób, przyjmując świeżą perspektywę, która pomaga znaleźć nowe, niekonwencjonalne rozwiązania. </a:t>
            </a:r>
            <a:endParaRPr lang="pl-PL" dirty="0"/>
          </a:p>
        </p:txBody>
      </p:sp>
      <p:pic>
        <p:nvPicPr>
          <p:cNvPr id="4" name="Obraz 3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581400"/>
            <a:ext cx="48768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Metody i formy rozwijające aktywność i kreatywność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–zabawy  konstrukcyjne, tematyczne, ruchowe, odkrywcze;</a:t>
            </a:r>
          </a:p>
          <a:p>
            <a:r>
              <a:rPr lang="pl-PL" dirty="0" smtClean="0"/>
              <a:t>– zabawy typu co by było gdyby;</a:t>
            </a:r>
          </a:p>
          <a:p>
            <a:r>
              <a:rPr lang="pl-PL" dirty="0" smtClean="0"/>
              <a:t> – układanie gier planszowych;</a:t>
            </a:r>
          </a:p>
          <a:p>
            <a:r>
              <a:rPr lang="pl-PL" dirty="0" smtClean="0"/>
              <a:t>– „zaczarowana skrzynia” (niespodzianki twórcze);</a:t>
            </a:r>
          </a:p>
          <a:p>
            <a:r>
              <a:rPr lang="pl-PL" dirty="0" smtClean="0"/>
              <a:t>– teatrzyki i improwizacje– spotkania z wyobraźnią;</a:t>
            </a:r>
          </a:p>
          <a:p>
            <a:r>
              <a:rPr lang="pl-PL" dirty="0" smtClean="0"/>
              <a:t>– ruch twórczy, taniec, gest, ekspresja do muzyki lub ilustracji, powiastki scenki rodzajowej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– aktywności artystyczne (plastyka, technika, dekoracja, modelowanie);</a:t>
            </a:r>
          </a:p>
          <a:p>
            <a:r>
              <a:rPr lang="pl-PL" dirty="0" smtClean="0"/>
              <a:t>– obserwacje przyrodnicze;</a:t>
            </a:r>
          </a:p>
          <a:p>
            <a:r>
              <a:rPr lang="pl-PL" dirty="0" smtClean="0"/>
              <a:t>– wycieczki </a:t>
            </a:r>
          </a:p>
          <a:p>
            <a:r>
              <a:rPr lang="pl-PL" dirty="0" smtClean="0"/>
              <a:t>– kolorowa matematyka;</a:t>
            </a:r>
          </a:p>
          <a:p>
            <a:r>
              <a:rPr lang="pl-PL" dirty="0" smtClean="0"/>
              <a:t>– relaksacja;</a:t>
            </a:r>
          </a:p>
          <a:p>
            <a:r>
              <a:rPr lang="pl-PL" dirty="0" smtClean="0"/>
              <a:t>– swobodne opowiadanie;</a:t>
            </a:r>
          </a:p>
          <a:p>
            <a:r>
              <a:rPr lang="pl-PL" dirty="0" smtClean="0"/>
              <a:t>– rytm, kolor, rysowanie i malowanie sposobem wyrażania uczuć;</a:t>
            </a:r>
          </a:p>
          <a:p>
            <a:r>
              <a:rPr lang="pl-PL" dirty="0" smtClean="0"/>
              <a:t>– projekty;</a:t>
            </a:r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Działania wspomagające w zakresie umiejętności i zdolności poznawczych: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– zajęcia zwiększające wrażliwość na bodźce wzrokowe, słuchowe, smakowe i kinetyczne;</a:t>
            </a:r>
          </a:p>
          <a:p>
            <a:r>
              <a:rPr lang="pl-PL" dirty="0" smtClean="0"/>
              <a:t>– ćwiczenia spostrzegawczości, dostrzegania luk, błędów w przed-miotach i zjawiskach, odkrywanie sytuacji trudnych;</a:t>
            </a:r>
          </a:p>
          <a:p>
            <a:r>
              <a:rPr lang="pl-PL" dirty="0" smtClean="0"/>
              <a:t>– układanie puzzli, historyjek, obrazków, uzupełnianie brakujących elementów;</a:t>
            </a:r>
          </a:p>
          <a:p>
            <a:r>
              <a:rPr lang="pl-PL" dirty="0" smtClean="0"/>
              <a:t>– próby tworzenia oryginalnych pomysłów, rozwiązywanie prostych problemów;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– ćwiczenia zachęcające, motywujące do dłuższego skupienia uwagi i koncentracji na wybranych rzeczach lub zjawiskach;</a:t>
            </a:r>
          </a:p>
          <a:p>
            <a:r>
              <a:rPr lang="pl-PL" dirty="0" smtClean="0"/>
              <a:t>– oryginalność i klarowność wyobrażeń;</a:t>
            </a:r>
          </a:p>
          <a:p>
            <a:r>
              <a:rPr lang="pl-PL" dirty="0" smtClean="0"/>
              <a:t>– ćwiczenia w wyrażaniu swoich uczuć, przeżyć i myśli w formie werbalnej lub improwizacji, teatrzyku, elementach dramy.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bibliografia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K. </a:t>
            </a:r>
            <a:r>
              <a:rPr lang="pl-PL" dirty="0" err="1" smtClean="0"/>
              <a:t>J.Szmidt</a:t>
            </a:r>
            <a:r>
              <a:rPr lang="pl-PL" dirty="0" smtClean="0"/>
              <a:t>, Nuda jako problem pedagogiczny, „Teraźniejszość – Człowiek – Edukacja”</a:t>
            </a:r>
          </a:p>
          <a:p>
            <a:r>
              <a:rPr lang="pl-PL" dirty="0" smtClean="0"/>
              <a:t>A. </a:t>
            </a:r>
            <a:r>
              <a:rPr lang="pl-PL" dirty="0" err="1" smtClean="0"/>
              <a:t>Gurycka</a:t>
            </a:r>
            <a:r>
              <a:rPr lang="pl-PL" dirty="0" smtClean="0"/>
              <a:t>, Przeciw nudzie. O aktywności, </a:t>
            </a:r>
          </a:p>
          <a:p>
            <a:r>
              <a:rPr lang="pl-PL" dirty="0" smtClean="0"/>
              <a:t>B. </a:t>
            </a:r>
            <a:r>
              <a:rPr lang="pl-PL" dirty="0" err="1" smtClean="0"/>
              <a:t>Holma</a:t>
            </a:r>
            <a:r>
              <a:rPr lang="pl-PL" dirty="0" smtClean="0"/>
              <a:t>, Co to znaczy być kreatywnym i jak rozwijać tę umiejętność?</a:t>
            </a:r>
          </a:p>
          <a:p>
            <a:r>
              <a:rPr lang="pl-PL" dirty="0" smtClean="0"/>
              <a:t>Barańska E., </a:t>
            </a:r>
            <a:r>
              <a:rPr lang="pl-PL" i="1" dirty="0" smtClean="0"/>
              <a:t>Refleksje nad edukacją przedszkolną, „Wychowanie w Przedszkolu” , 7/1992.</a:t>
            </a:r>
          </a:p>
          <a:p>
            <a:r>
              <a:rPr lang="pl-PL" dirty="0" smtClean="0"/>
              <a:t>Giza T., </a:t>
            </a:r>
            <a:r>
              <a:rPr lang="pl-PL" i="1" dirty="0" smtClean="0"/>
              <a:t>Pedagogika twórczości w pracy nauczycielskiej, Kielce 1998.</a:t>
            </a:r>
          </a:p>
          <a:p>
            <a:r>
              <a:rPr lang="pl-PL" dirty="0" smtClean="0"/>
              <a:t>Nęcka E., </a:t>
            </a:r>
            <a:r>
              <a:rPr lang="pl-PL" i="1" dirty="0" smtClean="0"/>
              <a:t>Proces twórczy i jego ograniczenia, Kraków 1995.</a:t>
            </a:r>
          </a:p>
          <a:p>
            <a:r>
              <a:rPr lang="pl-PL" dirty="0" smtClean="0"/>
              <a:t>Szmidt K.J., </a:t>
            </a:r>
            <a:r>
              <a:rPr lang="pl-PL" i="1" dirty="0" smtClean="0"/>
              <a:t>ABC kreatywności, Warszawa 2010.</a:t>
            </a:r>
          </a:p>
          <a:p>
            <a:r>
              <a:rPr lang="pl-PL" dirty="0" smtClean="0"/>
              <a:t>Szmidt K.J., </a:t>
            </a:r>
            <a:r>
              <a:rPr lang="pl-PL" i="1" dirty="0" smtClean="0"/>
              <a:t>Dydaktyka twórczości. Koncepcje, problemy, rozwiązania, Krak</a:t>
            </a:r>
            <a:r>
              <a:rPr lang="en-US" i="1" dirty="0" smtClean="0"/>
              <a:t>ów 2003.</a:t>
            </a:r>
            <a:endParaRPr lang="pl" i="1" dirty="0" smtClean="0"/>
          </a:p>
          <a:p>
            <a:r>
              <a:rPr lang="pl-PL" dirty="0" smtClean="0"/>
              <a:t> 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>
            <a:normAutofit fontScale="92500"/>
          </a:bodyPr>
          <a:lstStyle/>
          <a:p>
            <a:endParaRPr lang="pl-PL" dirty="0" smtClean="0"/>
          </a:p>
          <a:p>
            <a:r>
              <a:rPr lang="pl-PL" i="1" dirty="0" smtClean="0"/>
              <a:t>„Nie zmuszaj dzieci do aktywności, lecz wyzwalaj ich aktywność. </a:t>
            </a:r>
          </a:p>
          <a:p>
            <a:r>
              <a:rPr lang="pl-PL" i="1" dirty="0" smtClean="0"/>
              <a:t>Nie każ myśleć, lecz twórz warunki do myślenia. </a:t>
            </a:r>
          </a:p>
          <a:p>
            <a:r>
              <a:rPr lang="pl-PL" i="1" dirty="0" smtClean="0"/>
              <a:t>Nie żądaj, lecz przekonuj. </a:t>
            </a:r>
          </a:p>
          <a:p>
            <a:r>
              <a:rPr lang="pl-PL" i="1" dirty="0" smtClean="0"/>
              <a:t>Pozwól dziecku pytać i powoli rozwijaj jego umysł tak, aby samo chciało wiedzieć …” </a:t>
            </a:r>
          </a:p>
          <a:p>
            <a:r>
              <a:rPr lang="pl-PL" dirty="0" smtClean="0"/>
              <a:t>Janusz Korczak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Dziękujemy za uwagę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43372" y="1600200"/>
            <a:ext cx="4543428" cy="4972072"/>
          </a:xfrm>
        </p:spPr>
        <p:txBody>
          <a:bodyPr>
            <a:normAutofit/>
          </a:bodyPr>
          <a:lstStyle/>
          <a:p>
            <a:r>
              <a:rPr lang="pl-PL" dirty="0" smtClean="0"/>
              <a:t>Irena </a:t>
            </a:r>
            <a:r>
              <a:rPr lang="pl-PL" dirty="0" err="1" smtClean="0"/>
              <a:t>Wierzbowicz</a:t>
            </a:r>
            <a:endParaRPr lang="pl-PL" dirty="0" smtClean="0"/>
          </a:p>
          <a:p>
            <a:r>
              <a:rPr lang="pl-PL" dirty="0" smtClean="0"/>
              <a:t>Joanna </a:t>
            </a:r>
            <a:r>
              <a:rPr lang="pl-PL" dirty="0" err="1" smtClean="0"/>
              <a:t>Suchodoła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l-PL" dirty="0" smtClean="0"/>
              <a:t>Ciekawość poznawcza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214810" y="1474781"/>
            <a:ext cx="4610104" cy="5383219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W każdym dziecku tkwi naturalna ciekawość świata czyli otwartość na doświadczenia</a:t>
            </a:r>
          </a:p>
          <a:p>
            <a:r>
              <a:rPr lang="pl-PL" dirty="0" smtClean="0"/>
              <a:t>Jest plastyczna, co oznacza, że podlega wpływom otoczenia od czasu dziecięcego do senioralnego.</a:t>
            </a:r>
          </a:p>
          <a:p>
            <a:r>
              <a:rPr lang="pl-PL" dirty="0" smtClean="0"/>
              <a:t>Im większy poziom ciekawości poznawczej, tym częściej człowiek ma możliwość doświadczania nowości, co buduje w nim odporność na niepewność.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Obraz 1" descr="0002MIIPO5P5I9ON-C122-F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38810" y="4379022"/>
            <a:ext cx="3405190" cy="2478978"/>
          </a:xfrm>
          <a:prstGeom prst="rect">
            <a:avLst/>
          </a:prstGeom>
        </p:spPr>
      </p:pic>
      <p:pic>
        <p:nvPicPr>
          <p:cNvPr id="5" name="Obraz 4" descr="depositphotos_164134298-stock-illustration-cute-vector-pupils-activity-in.jpg"/>
          <p:cNvPicPr>
            <a:picLocks noChangeAspect="1"/>
          </p:cNvPicPr>
          <p:nvPr/>
        </p:nvPicPr>
        <p:blipFill>
          <a:blip r:embed="rId8" cstate="print"/>
          <a:srcRect b="7291"/>
          <a:stretch>
            <a:fillRect/>
          </a:stretch>
        </p:blipFill>
        <p:spPr>
          <a:xfrm>
            <a:off x="285720" y="0"/>
            <a:ext cx="3600510" cy="3057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pytaniadziec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17510"/>
            <a:ext cx="2475024" cy="144049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  <a:solidFill>
            <a:srgbClr val="FFC000"/>
          </a:solidFill>
          <a:effectLst>
            <a:softEdge rad="12700"/>
          </a:effectLst>
        </p:spPr>
        <p:txBody>
          <a:bodyPr>
            <a:normAutofit/>
          </a:bodyPr>
          <a:lstStyle/>
          <a:p>
            <a:r>
              <a:rPr lang="pl-PL" b="1" dirty="0" smtClean="0"/>
              <a:t>Aktywność jako czynnik rozwoju ciekawości poznawczej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786314" y="1714488"/>
            <a:ext cx="4357686" cy="51435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pl-PL" dirty="0" smtClean="0"/>
          </a:p>
          <a:p>
            <a:r>
              <a:rPr lang="pl-PL" dirty="0" smtClean="0"/>
              <a:t>W gromadzeniu wiedzy i osiąganiu sprawności w rozwiązywaniu problemów, ważną rolę odgrywa aktywność dziecka </a:t>
            </a:r>
          </a:p>
          <a:p>
            <a:r>
              <a:rPr lang="pl-PL" dirty="0" smtClean="0"/>
              <a:t>należy zaznaczyć, iż uczenie się staje się optymalne tylko we współpracy z innymi ludźmi, w kontekście wspólnie podejmowanych przedsięwzięć. </a:t>
            </a:r>
          </a:p>
          <a:p>
            <a:r>
              <a:rPr lang="pl-PL" dirty="0" smtClean="0"/>
              <a:t>To właśnie dorosły, jako osoba bardziej kompetentna tworzy zewnętrzny kontekst rozwoju dziecka, stając się niejako mediatorem pomiędzy nim i otoczeniem fizyczno – społecznym. </a:t>
            </a:r>
          </a:p>
          <a:p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>
          <a:xfrm>
            <a:off x="214282" y="2071678"/>
            <a:ext cx="4038600" cy="4525963"/>
          </a:xfrm>
        </p:spPr>
        <p:txBody>
          <a:bodyPr>
            <a:normAutofit fontScale="77500" lnSpcReduction="20000"/>
          </a:bodyPr>
          <a:lstStyle/>
          <a:p>
            <a:endParaRPr lang="pl-PL" dirty="0"/>
          </a:p>
        </p:txBody>
      </p:sp>
      <p:pic>
        <p:nvPicPr>
          <p:cNvPr id="7" name="Obraz 6" descr="700_FO42784307_65c532c04866a3872fe648d2ee6a63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43050"/>
            <a:ext cx="4783970" cy="52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1084</Words>
  <Application>Microsoft Office PowerPoint</Application>
  <PresentationFormat>Pokaz na ekranie (4:3)</PresentationFormat>
  <Paragraphs>102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Rozwijanie ciekawości poznawczej. Trening kreatywności ukierunkowany na edukację wczesnoszkolną i przedszkolną</vt:lpstr>
      <vt:lpstr>Slajd 2</vt:lpstr>
      <vt:lpstr>Ciekawość poznawcza</vt:lpstr>
      <vt:lpstr>Slajd 4</vt:lpstr>
      <vt:lpstr>Slajd 5</vt:lpstr>
      <vt:lpstr>Slajd 6</vt:lpstr>
      <vt:lpstr>Slajd 7</vt:lpstr>
      <vt:lpstr>Slajd 8</vt:lpstr>
      <vt:lpstr>Aktywność jako czynnik rozwoju ciekawości poznawczej</vt:lpstr>
      <vt:lpstr>Slajd 10</vt:lpstr>
      <vt:lpstr>Rodzaje oddziaływań dorosłego  </vt:lpstr>
      <vt:lpstr>Slajd 12</vt:lpstr>
      <vt:lpstr>Ciekawość poznawcza a kreatywność</vt:lpstr>
      <vt:lpstr>Kreatywność </vt:lpstr>
      <vt:lpstr>Cechy charakterystyczne dla osób kreatywnych </vt:lpstr>
      <vt:lpstr>Myślenie kreatywne</vt:lpstr>
      <vt:lpstr>Metody i formy rozwijające aktywność i kreatywność</vt:lpstr>
      <vt:lpstr>Działania wspomagające w zakresie umiejętności i zdolności poznawczych:</vt:lpstr>
      <vt:lpstr>bibliografia</vt:lpstr>
      <vt:lpstr>Dziękujemy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Rozwijanie ciekawości poznawczej. Trening kreatywności ukierunkowany na edukację wczesnoszkolną i przedszkolną</dc:title>
  <dc:creator>User</dc:creator>
  <cp:lastModifiedBy>marketing</cp:lastModifiedBy>
  <cp:revision>18</cp:revision>
  <dcterms:created xsi:type="dcterms:W3CDTF">2020-03-16T06:53:57Z</dcterms:created>
  <dcterms:modified xsi:type="dcterms:W3CDTF">2021-01-27T16:44:30Z</dcterms:modified>
</cp:coreProperties>
</file>